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741" r:id="rId2"/>
  </p:sldMasterIdLst>
  <p:notesMasterIdLst>
    <p:notesMasterId r:id="rId18"/>
  </p:notesMasterIdLst>
  <p:sldIdLst>
    <p:sldId id="276" r:id="rId3"/>
    <p:sldId id="259" r:id="rId4"/>
    <p:sldId id="271" r:id="rId5"/>
    <p:sldId id="272" r:id="rId6"/>
    <p:sldId id="270" r:id="rId7"/>
    <p:sldId id="262" r:id="rId8"/>
    <p:sldId id="261" r:id="rId9"/>
    <p:sldId id="269" r:id="rId10"/>
    <p:sldId id="264" r:id="rId11"/>
    <p:sldId id="266" r:id="rId12"/>
    <p:sldId id="268" r:id="rId13"/>
    <p:sldId id="273" r:id="rId14"/>
    <p:sldId id="274" r:id="rId15"/>
    <p:sldId id="265"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F9B5AA-1C81-0449-9259-80EE4D892411}" v="55" dt="2026-01-19T14:15:13.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0"/>
    <p:restoredTop sz="94686"/>
  </p:normalViewPr>
  <p:slideViewPr>
    <p:cSldViewPr snapToGrid="0">
      <p:cViewPr varScale="1">
        <p:scale>
          <a:sx n="132" d="100"/>
          <a:sy n="132" d="100"/>
        </p:scale>
        <p:origin x="1120"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ti Dwivedi" userId="ee8fe792b8fcb614" providerId="LiveId" clId="{E316CA0B-5115-5185-B9F8-B6F20C069205}"/>
    <pc:docChg chg="undo redo custSel addSld delSld modSld sldOrd">
      <pc:chgData name="Swati Dwivedi" userId="ee8fe792b8fcb614" providerId="LiveId" clId="{E316CA0B-5115-5185-B9F8-B6F20C069205}" dt="2026-01-20T12:34:25.193" v="1749" actId="14100"/>
      <pc:docMkLst>
        <pc:docMk/>
      </pc:docMkLst>
      <pc:sldChg chg="addSp delSp modSp del mod setBg delDesignElem chgLayout">
        <pc:chgData name="Swati Dwivedi" userId="ee8fe792b8fcb614" providerId="LiveId" clId="{E316CA0B-5115-5185-B9F8-B6F20C069205}" dt="2026-01-20T06:51:17.268" v="1560" actId="2696"/>
        <pc:sldMkLst>
          <pc:docMk/>
          <pc:sldMk cId="3377103707" sldId="256"/>
        </pc:sldMkLst>
        <pc:spChg chg="mod">
          <ac:chgData name="Swati Dwivedi" userId="ee8fe792b8fcb614" providerId="LiveId" clId="{E316CA0B-5115-5185-B9F8-B6F20C069205}" dt="2026-01-19T16:47:55.297" v="990"/>
          <ac:spMkLst>
            <pc:docMk/>
            <pc:sldMk cId="3377103707" sldId="256"/>
            <ac:spMk id="2" creationId="{F8500F06-2BAA-2C72-EECB-655C35D5C285}"/>
          </ac:spMkLst>
        </pc:spChg>
        <pc:spChg chg="mod ord">
          <ac:chgData name="Swati Dwivedi" userId="ee8fe792b8fcb614" providerId="LiveId" clId="{E316CA0B-5115-5185-B9F8-B6F20C069205}" dt="2026-01-19T16:47:55.297" v="990"/>
          <ac:spMkLst>
            <pc:docMk/>
            <pc:sldMk cId="3377103707" sldId="256"/>
            <ac:spMk id="3" creationId="{33E6700D-EA80-4E65-D8E4-8F58AA8DDDF6}"/>
          </ac:spMkLst>
        </pc:spChg>
        <pc:spChg chg="mod">
          <ac:chgData name="Swati Dwivedi" userId="ee8fe792b8fcb614" providerId="LiveId" clId="{E316CA0B-5115-5185-B9F8-B6F20C069205}" dt="2026-01-19T13:05:57.190" v="81" actId="26606"/>
          <ac:spMkLst>
            <pc:docMk/>
            <pc:sldMk cId="3377103707" sldId="256"/>
            <ac:spMk id="6" creationId="{E3F6FE16-0F74-99AF-4ECD-6EBA23710745}"/>
          </ac:spMkLst>
        </pc:spChg>
        <pc:spChg chg="add del">
          <ac:chgData name="Swati Dwivedi" userId="ee8fe792b8fcb614" providerId="LiveId" clId="{E316CA0B-5115-5185-B9F8-B6F20C069205}" dt="2026-01-19T16:24:26.673" v="831"/>
          <ac:spMkLst>
            <pc:docMk/>
            <pc:sldMk cId="3377103707" sldId="256"/>
            <ac:spMk id="14" creationId="{F13C74B1-5B17-4795-BED0-7140497B445A}"/>
          </ac:spMkLst>
        </pc:spChg>
        <pc:spChg chg="add del">
          <ac:chgData name="Swati Dwivedi" userId="ee8fe792b8fcb614" providerId="LiveId" clId="{E316CA0B-5115-5185-B9F8-B6F20C069205}" dt="2026-01-19T16:24:26.673" v="831"/>
          <ac:spMkLst>
            <pc:docMk/>
            <pc:sldMk cId="3377103707" sldId="256"/>
            <ac:spMk id="15" creationId="{D4974D33-8DC5-464E-8C6D-BE58F0669C17}"/>
          </ac:spMkLst>
        </pc:spChg>
        <pc:picChg chg="mod ord">
          <ac:chgData name="Swati Dwivedi" userId="ee8fe792b8fcb614" providerId="LiveId" clId="{E316CA0B-5115-5185-B9F8-B6F20C069205}" dt="2026-01-20T06:48:41.266" v="1534" actId="14100"/>
          <ac:picMkLst>
            <pc:docMk/>
            <pc:sldMk cId="3377103707" sldId="256"/>
            <ac:picMk id="5" creationId="{C0062657-25C1-C2F4-DD76-C5BC4FBEE522}"/>
          </ac:picMkLst>
        </pc:picChg>
      </pc:sldChg>
      <pc:sldChg chg="addSp delSp modSp mod setBg delDesignElem">
        <pc:chgData name="Swati Dwivedi" userId="ee8fe792b8fcb614" providerId="LiveId" clId="{E316CA0B-5115-5185-B9F8-B6F20C069205}" dt="2026-01-20T07:09:34.969" v="1661" actId="11529"/>
        <pc:sldMkLst>
          <pc:docMk/>
          <pc:sldMk cId="2971511700" sldId="259"/>
        </pc:sldMkLst>
        <pc:spChg chg="mod">
          <ac:chgData name="Swati Dwivedi" userId="ee8fe792b8fcb614" providerId="LiveId" clId="{E316CA0B-5115-5185-B9F8-B6F20C069205}" dt="2026-01-20T06:54:41.127" v="1571" actId="255"/>
          <ac:spMkLst>
            <pc:docMk/>
            <pc:sldMk cId="2971511700" sldId="259"/>
            <ac:spMk id="2" creationId="{EF8E6192-FE6B-FAAC-E9B0-EBEEBF369D68}"/>
          </ac:spMkLst>
        </pc:spChg>
        <pc:spChg chg="add del mod">
          <ac:chgData name="Swati Dwivedi" userId="ee8fe792b8fcb614" providerId="LiveId" clId="{E316CA0B-5115-5185-B9F8-B6F20C069205}" dt="2026-01-20T07:01:25.471" v="1624" actId="26606"/>
          <ac:spMkLst>
            <pc:docMk/>
            <pc:sldMk cId="2971511700" sldId="259"/>
            <ac:spMk id="3" creationId="{03F10D19-17D6-3868-8727-73BF414D966F}"/>
          </ac:spMkLst>
        </pc:spChg>
        <pc:spChg chg="add del mod">
          <ac:chgData name="Swati Dwivedi" userId="ee8fe792b8fcb614" providerId="LiveId" clId="{E316CA0B-5115-5185-B9F8-B6F20C069205}" dt="2026-01-20T07:09:34.969" v="1661" actId="11529"/>
          <ac:spMkLst>
            <pc:docMk/>
            <pc:sldMk cId="2971511700" sldId="259"/>
            <ac:spMk id="4" creationId="{8E3B36CD-F6EC-72B7-2CE5-9CC6C2E9BEB7}"/>
          </ac:spMkLst>
        </pc:spChg>
        <pc:spChg chg="add del">
          <ac:chgData name="Swati Dwivedi" userId="ee8fe792b8fcb614" providerId="LiveId" clId="{E316CA0B-5115-5185-B9F8-B6F20C069205}" dt="2026-01-19T16:47:45.611" v="983" actId="26606"/>
          <ac:spMkLst>
            <pc:docMk/>
            <pc:sldMk cId="2971511700" sldId="259"/>
            <ac:spMk id="7" creationId="{45D37F4E-DDB4-456B-97E0-9937730A039F}"/>
          </ac:spMkLst>
        </pc:spChg>
        <pc:spChg chg="add del">
          <ac:chgData name="Swati Dwivedi" userId="ee8fe792b8fcb614" providerId="LiveId" clId="{E316CA0B-5115-5185-B9F8-B6F20C069205}" dt="2026-01-20T06:54:34.160" v="1570" actId="26606"/>
          <ac:spMkLst>
            <pc:docMk/>
            <pc:sldMk cId="2971511700" sldId="259"/>
            <ac:spMk id="8" creationId="{777A147A-9ED8-46B4-8660-1B3C2AA880B5}"/>
          </ac:spMkLst>
        </pc:spChg>
        <pc:spChg chg="add del">
          <ac:chgData name="Swati Dwivedi" userId="ee8fe792b8fcb614" providerId="LiveId" clId="{E316CA0B-5115-5185-B9F8-B6F20C069205}" dt="2026-01-19T16:48:00.591" v="992" actId="26606"/>
          <ac:spMkLst>
            <pc:docMk/>
            <pc:sldMk cId="2971511700" sldId="259"/>
            <ac:spMk id="9" creationId="{2E442304-DDBD-4F7B-8017-36BCC863FB40}"/>
          </ac:spMkLst>
        </pc:spChg>
        <pc:spChg chg="add del">
          <ac:chgData name="Swati Dwivedi" userId="ee8fe792b8fcb614" providerId="LiveId" clId="{E316CA0B-5115-5185-B9F8-B6F20C069205}" dt="2026-01-20T06:54:34.160" v="1570" actId="26606"/>
          <ac:spMkLst>
            <pc:docMk/>
            <pc:sldMk cId="2971511700" sldId="259"/>
            <ac:spMk id="10" creationId="{5D6C15A0-C087-4593-8414-2B4EC1CDC3DE}"/>
          </ac:spMkLst>
        </pc:spChg>
        <pc:spChg chg="add del">
          <ac:chgData name="Swati Dwivedi" userId="ee8fe792b8fcb614" providerId="LiveId" clId="{E316CA0B-5115-5185-B9F8-B6F20C069205}" dt="2026-01-19T16:48:00.591" v="992" actId="26606"/>
          <ac:spMkLst>
            <pc:docMk/>
            <pc:sldMk cId="2971511700" sldId="259"/>
            <ac:spMk id="11" creationId="{5E107275-3853-46FD-A241-DE4355A42675}"/>
          </ac:spMkLst>
        </pc:spChg>
        <pc:spChg chg="add del">
          <ac:chgData name="Swati Dwivedi" userId="ee8fe792b8fcb614" providerId="LiveId" clId="{E316CA0B-5115-5185-B9F8-B6F20C069205}" dt="2026-01-19T16:47:45.611" v="983" actId="26606"/>
          <ac:spMkLst>
            <pc:docMk/>
            <pc:sldMk cId="2971511700" sldId="259"/>
            <ac:spMk id="12" creationId="{B2DD41CD-8F47-4F56-AD12-4E2FF7696987}"/>
          </ac:spMkLst>
        </pc:spChg>
        <pc:spChg chg="add">
          <ac:chgData name="Swati Dwivedi" userId="ee8fe792b8fcb614" providerId="LiveId" clId="{E316CA0B-5115-5185-B9F8-B6F20C069205}" dt="2026-01-20T06:54:34.160" v="1570" actId="26606"/>
          <ac:spMkLst>
            <pc:docMk/>
            <pc:sldMk cId="2971511700" sldId="259"/>
            <ac:spMk id="15" creationId="{100EDD19-6802-4EC3-95CE-CFFAB042CFD6}"/>
          </ac:spMkLst>
        </pc:spChg>
        <pc:spChg chg="add">
          <ac:chgData name="Swati Dwivedi" userId="ee8fe792b8fcb614" providerId="LiveId" clId="{E316CA0B-5115-5185-B9F8-B6F20C069205}" dt="2026-01-20T06:54:34.160" v="1570" actId="26606"/>
          <ac:spMkLst>
            <pc:docMk/>
            <pc:sldMk cId="2971511700" sldId="259"/>
            <ac:spMk id="17" creationId="{DB17E863-922E-4C26-BD64-E8FD41D28661}"/>
          </ac:spMkLst>
        </pc:spChg>
        <pc:graphicFrameChg chg="add del mod modGraphic">
          <ac:chgData name="Swati Dwivedi" userId="ee8fe792b8fcb614" providerId="LiveId" clId="{E316CA0B-5115-5185-B9F8-B6F20C069205}" dt="2026-01-19T16:48:00.591" v="992" actId="26606"/>
          <ac:graphicFrameMkLst>
            <pc:docMk/>
            <pc:sldMk cId="2971511700" sldId="259"/>
            <ac:graphicFrameMk id="5" creationId="{6BF11F1A-846A-FCA5-DC0A-1A4F766EC21E}"/>
          </ac:graphicFrameMkLst>
        </pc:graphicFrameChg>
        <pc:graphicFrameChg chg="add mod">
          <ac:chgData name="Swati Dwivedi" userId="ee8fe792b8fcb614" providerId="LiveId" clId="{E316CA0B-5115-5185-B9F8-B6F20C069205}" dt="2026-01-20T07:03:34.889" v="1637" actId="2711"/>
          <ac:graphicFrameMkLst>
            <pc:docMk/>
            <pc:sldMk cId="2971511700" sldId="259"/>
            <ac:graphicFrameMk id="19" creationId="{CD886FBB-9E82-EB63-EA82-E6087BB3E1E3}"/>
          </ac:graphicFrameMkLst>
        </pc:graphicFrameChg>
      </pc:sldChg>
      <pc:sldChg chg="addSp delSp modSp new del mod setBg delDesignElem">
        <pc:chgData name="Swati Dwivedi" userId="ee8fe792b8fcb614" providerId="LiveId" clId="{E316CA0B-5115-5185-B9F8-B6F20C069205}" dt="2026-01-19T16:56:33.039" v="1044" actId="2696"/>
        <pc:sldMkLst>
          <pc:docMk/>
          <pc:sldMk cId="379041371" sldId="260"/>
        </pc:sldMkLst>
        <pc:spChg chg="mod">
          <ac:chgData name="Swati Dwivedi" userId="ee8fe792b8fcb614" providerId="LiveId" clId="{E316CA0B-5115-5185-B9F8-B6F20C069205}" dt="2026-01-19T16:48:14.346" v="995"/>
          <ac:spMkLst>
            <pc:docMk/>
            <pc:sldMk cId="379041371" sldId="260"/>
            <ac:spMk id="2" creationId="{2B5BE678-6900-F9E2-0F6B-EDAE4B77720F}"/>
          </ac:spMkLst>
        </pc:spChg>
        <pc:spChg chg="mod">
          <ac:chgData name="Swati Dwivedi" userId="ee8fe792b8fcb614" providerId="LiveId" clId="{E316CA0B-5115-5185-B9F8-B6F20C069205}" dt="2026-01-19T16:48:14.346" v="995"/>
          <ac:spMkLst>
            <pc:docMk/>
            <pc:sldMk cId="379041371" sldId="260"/>
            <ac:spMk id="3" creationId="{3194FE79-D3CD-58BB-24DB-3C9094CF196E}"/>
          </ac:spMkLst>
        </pc:spChg>
        <pc:spChg chg="add del">
          <ac:chgData name="Swati Dwivedi" userId="ee8fe792b8fcb614" providerId="LiveId" clId="{E316CA0B-5115-5185-B9F8-B6F20C069205}" dt="2026-01-19T13:06:05.003" v="90" actId="26606"/>
          <ac:spMkLst>
            <pc:docMk/>
            <pc:sldMk cId="379041371" sldId="260"/>
            <ac:spMk id="8" creationId="{09588DA8-065E-4F6F-8EFD-43104AB2E0CF}"/>
          </ac:spMkLst>
        </pc:spChg>
        <pc:spChg chg="add del">
          <ac:chgData name="Swati Dwivedi" userId="ee8fe792b8fcb614" providerId="LiveId" clId="{E316CA0B-5115-5185-B9F8-B6F20C069205}" dt="2026-01-19T13:06:05.003" v="90" actId="26606"/>
          <ac:spMkLst>
            <pc:docMk/>
            <pc:sldMk cId="379041371" sldId="260"/>
            <ac:spMk id="10" creationId="{C4285719-470E-454C-AF62-8323075F1F5B}"/>
          </ac:spMkLst>
        </pc:spChg>
        <pc:spChg chg="add del">
          <ac:chgData name="Swati Dwivedi" userId="ee8fe792b8fcb614" providerId="LiveId" clId="{E316CA0B-5115-5185-B9F8-B6F20C069205}" dt="2026-01-19T13:06:05.003" v="90" actId="26606"/>
          <ac:spMkLst>
            <pc:docMk/>
            <pc:sldMk cId="379041371" sldId="260"/>
            <ac:spMk id="12" creationId="{CD9FE4EF-C4D8-49A0-B2FF-81D8DB7D8A24}"/>
          </ac:spMkLst>
        </pc:spChg>
        <pc:spChg chg="add del">
          <ac:chgData name="Swati Dwivedi" userId="ee8fe792b8fcb614" providerId="LiveId" clId="{E316CA0B-5115-5185-B9F8-B6F20C069205}" dt="2026-01-19T13:06:05.003" v="90" actId="26606"/>
          <ac:spMkLst>
            <pc:docMk/>
            <pc:sldMk cId="379041371" sldId="260"/>
            <ac:spMk id="14" creationId="{4300840D-0A0B-4512-BACA-B439D5B9C57C}"/>
          </ac:spMkLst>
        </pc:spChg>
        <pc:spChg chg="add del">
          <ac:chgData name="Swati Dwivedi" userId="ee8fe792b8fcb614" providerId="LiveId" clId="{E316CA0B-5115-5185-B9F8-B6F20C069205}" dt="2026-01-19T13:06:05.003" v="90" actId="26606"/>
          <ac:spMkLst>
            <pc:docMk/>
            <pc:sldMk cId="379041371" sldId="260"/>
            <ac:spMk id="16" creationId="{D2B78728-A580-49A7-84F9-6EF6F583ADE0}"/>
          </ac:spMkLst>
        </pc:spChg>
        <pc:spChg chg="add del">
          <ac:chgData name="Swati Dwivedi" userId="ee8fe792b8fcb614" providerId="LiveId" clId="{E316CA0B-5115-5185-B9F8-B6F20C069205}" dt="2026-01-19T13:06:05.003" v="90" actId="26606"/>
          <ac:spMkLst>
            <pc:docMk/>
            <pc:sldMk cId="379041371" sldId="260"/>
            <ac:spMk id="18" creationId="{38FAA1A1-D861-433F-88FA-1E9D6FD31D11}"/>
          </ac:spMkLst>
        </pc:spChg>
        <pc:spChg chg="add del">
          <ac:chgData name="Swati Dwivedi" userId="ee8fe792b8fcb614" providerId="LiveId" clId="{E316CA0B-5115-5185-B9F8-B6F20C069205}" dt="2026-01-19T13:06:05.003" v="90" actId="26606"/>
          <ac:spMkLst>
            <pc:docMk/>
            <pc:sldMk cId="379041371" sldId="260"/>
            <ac:spMk id="20" creationId="{8D71EDA1-87BF-4D5D-AB79-F346FD19278A}"/>
          </ac:spMkLst>
        </pc:spChg>
      </pc:sldChg>
      <pc:sldChg chg="addSp delSp modSp new mod ord setBg delDesignElem">
        <pc:chgData name="Swati Dwivedi" userId="ee8fe792b8fcb614" providerId="LiveId" clId="{E316CA0B-5115-5185-B9F8-B6F20C069205}" dt="2026-01-20T12:27:05.305" v="1699" actId="20577"/>
        <pc:sldMkLst>
          <pc:docMk/>
          <pc:sldMk cId="1245852095" sldId="261"/>
        </pc:sldMkLst>
        <pc:spChg chg="mod">
          <ac:chgData name="Swati Dwivedi" userId="ee8fe792b8fcb614" providerId="LiveId" clId="{E316CA0B-5115-5185-B9F8-B6F20C069205}" dt="2026-01-20T06:56:46.632" v="1591" actId="2711"/>
          <ac:spMkLst>
            <pc:docMk/>
            <pc:sldMk cId="1245852095" sldId="261"/>
            <ac:spMk id="2" creationId="{16F4E098-6064-4678-D860-1146825AAA83}"/>
          </ac:spMkLst>
        </pc:spChg>
        <pc:spChg chg="mod">
          <ac:chgData name="Swati Dwivedi" userId="ee8fe792b8fcb614" providerId="LiveId" clId="{E316CA0B-5115-5185-B9F8-B6F20C069205}" dt="2026-01-20T12:27:05.305" v="1699" actId="20577"/>
          <ac:spMkLst>
            <pc:docMk/>
            <pc:sldMk cId="1245852095" sldId="261"/>
            <ac:spMk id="3" creationId="{0D0E6234-6ED5-0F36-DD6E-95A261D39A61}"/>
          </ac:spMkLst>
        </pc:spChg>
        <pc:spChg chg="add del">
          <ac:chgData name="Swati Dwivedi" userId="ee8fe792b8fcb614" providerId="LiveId" clId="{E316CA0B-5115-5185-B9F8-B6F20C069205}" dt="2026-01-19T16:25:33.858" v="886" actId="26606"/>
          <ac:spMkLst>
            <pc:docMk/>
            <pc:sldMk cId="1245852095" sldId="261"/>
            <ac:spMk id="13" creationId="{352BEC0E-22F8-46D0-9632-375DB541B06C}"/>
          </ac:spMkLst>
        </pc:spChg>
        <pc:spChg chg="add del">
          <ac:chgData name="Swati Dwivedi" userId="ee8fe792b8fcb614" providerId="LiveId" clId="{E316CA0B-5115-5185-B9F8-B6F20C069205}" dt="2026-01-19T16:25:33.858" v="886" actId="26606"/>
          <ac:spMkLst>
            <pc:docMk/>
            <pc:sldMk cId="1245852095" sldId="261"/>
            <ac:spMk id="14" creationId="{3FCFB1DE-0B7E-48CC-BA90-B2AB0889F9D6}"/>
          </ac:spMkLst>
        </pc:spChg>
        <pc:spChg chg="add del">
          <ac:chgData name="Swati Dwivedi" userId="ee8fe792b8fcb614" providerId="LiveId" clId="{E316CA0B-5115-5185-B9F8-B6F20C069205}" dt="2026-01-19T14:09:38.621" v="557" actId="26606"/>
          <ac:spMkLst>
            <pc:docMk/>
            <pc:sldMk cId="1245852095" sldId="261"/>
            <ac:spMk id="16" creationId="{149FB5C3-7336-4FE0-A30C-CC0A3646D499}"/>
          </ac:spMkLst>
        </pc:spChg>
        <pc:spChg chg="add del">
          <ac:chgData name="Swati Dwivedi" userId="ee8fe792b8fcb614" providerId="LiveId" clId="{E316CA0B-5115-5185-B9F8-B6F20C069205}" dt="2026-01-19T16:25:25.831" v="883" actId="26606"/>
          <ac:spMkLst>
            <pc:docMk/>
            <pc:sldMk cId="1245852095" sldId="261"/>
            <ac:spMk id="19" creationId="{394842B0-684D-44CC-B4BC-D13331CFD290}"/>
          </ac:spMkLst>
        </pc:spChg>
        <pc:spChg chg="add del">
          <ac:chgData name="Swati Dwivedi" userId="ee8fe792b8fcb614" providerId="LiveId" clId="{E316CA0B-5115-5185-B9F8-B6F20C069205}" dt="2026-01-19T16:25:25.831" v="883" actId="26606"/>
          <ac:spMkLst>
            <pc:docMk/>
            <pc:sldMk cId="1245852095" sldId="261"/>
            <ac:spMk id="21" creationId="{4C2A3DC3-F495-4B99-9FF3-3FB30D63235E}"/>
          </ac:spMkLst>
        </pc:spChg>
        <pc:spChg chg="add del">
          <ac:chgData name="Swati Dwivedi" userId="ee8fe792b8fcb614" providerId="LiveId" clId="{E316CA0B-5115-5185-B9F8-B6F20C069205}" dt="2026-01-19T14:09:38.621" v="557" actId="26606"/>
          <ac:spMkLst>
            <pc:docMk/>
            <pc:sldMk cId="1245852095" sldId="261"/>
            <ac:spMk id="22" creationId="{0DA909B4-15FF-46A6-8A7F-7AEF977FE9ED}"/>
          </ac:spMkLst>
        </pc:spChg>
        <pc:spChg chg="add del">
          <ac:chgData name="Swati Dwivedi" userId="ee8fe792b8fcb614" providerId="LiveId" clId="{E316CA0B-5115-5185-B9F8-B6F20C069205}" dt="2026-01-19T16:25:33.854" v="885" actId="26606"/>
          <ac:spMkLst>
            <pc:docMk/>
            <pc:sldMk cId="1245852095" sldId="261"/>
            <ac:spMk id="23" creationId="{81D83946-74FA-498A-AC80-9926F041B5C5}"/>
          </ac:spMkLst>
        </pc:spChg>
        <pc:spChg chg="add del">
          <ac:chgData name="Swati Dwivedi" userId="ee8fe792b8fcb614" providerId="LiveId" clId="{E316CA0B-5115-5185-B9F8-B6F20C069205}" dt="2026-01-19T14:09:38.621" v="557" actId="26606"/>
          <ac:spMkLst>
            <pc:docMk/>
            <pc:sldMk cId="1245852095" sldId="261"/>
            <ac:spMk id="24" creationId="{1382A32C-5B0C-4B1C-A074-76C6DBCC9F87}"/>
          </ac:spMkLst>
        </pc:spChg>
        <pc:spChg chg="add del">
          <ac:chgData name="Swati Dwivedi" userId="ee8fe792b8fcb614" providerId="LiveId" clId="{E316CA0B-5115-5185-B9F8-B6F20C069205}" dt="2026-01-19T16:25:33.854" v="885" actId="26606"/>
          <ac:spMkLst>
            <pc:docMk/>
            <pc:sldMk cId="1245852095" sldId="261"/>
            <ac:spMk id="25" creationId="{5060D983-8B52-443A-8183-2A1DE05618B5}"/>
          </ac:spMkLst>
        </pc:spChg>
        <pc:spChg chg="add del">
          <ac:chgData name="Swati Dwivedi" userId="ee8fe792b8fcb614" providerId="LiveId" clId="{E316CA0B-5115-5185-B9F8-B6F20C069205}" dt="2026-01-19T16:24:26.673" v="831"/>
          <ac:spMkLst>
            <pc:docMk/>
            <pc:sldMk cId="1245852095" sldId="261"/>
            <ac:spMk id="26" creationId="{352BEC0E-22F8-46D0-9632-375DB541B06C}"/>
          </ac:spMkLst>
        </pc:spChg>
        <pc:spChg chg="add del">
          <ac:chgData name="Swati Dwivedi" userId="ee8fe792b8fcb614" providerId="LiveId" clId="{E316CA0B-5115-5185-B9F8-B6F20C069205}" dt="2026-01-19T16:24:26.673" v="831"/>
          <ac:spMkLst>
            <pc:docMk/>
            <pc:sldMk cId="1245852095" sldId="261"/>
            <ac:spMk id="27" creationId="{3FCFB1DE-0B7E-48CC-BA90-B2AB0889F9D6}"/>
          </ac:spMkLst>
        </pc:spChg>
        <pc:spChg chg="add del">
          <ac:chgData name="Swati Dwivedi" userId="ee8fe792b8fcb614" providerId="LiveId" clId="{E316CA0B-5115-5185-B9F8-B6F20C069205}" dt="2026-01-19T16:25:33.854" v="885" actId="26606"/>
          <ac:spMkLst>
            <pc:docMk/>
            <pc:sldMk cId="1245852095" sldId="261"/>
            <ac:spMk id="28" creationId="{B23FE733-F95B-4DF6-AFC5-BEEB3577C494}"/>
          </ac:spMkLst>
        </pc:spChg>
        <pc:spChg chg="add del">
          <ac:chgData name="Swati Dwivedi" userId="ee8fe792b8fcb614" providerId="LiveId" clId="{E316CA0B-5115-5185-B9F8-B6F20C069205}" dt="2026-01-19T16:25:33.854" v="885" actId="26606"/>
          <ac:spMkLst>
            <pc:docMk/>
            <pc:sldMk cId="1245852095" sldId="261"/>
            <ac:spMk id="29" creationId="{9080D120-BD54-46E1-BA37-82F5E8089E90}"/>
          </ac:spMkLst>
        </pc:spChg>
        <pc:spChg chg="add del">
          <ac:chgData name="Swati Dwivedi" userId="ee8fe792b8fcb614" providerId="LiveId" clId="{E316CA0B-5115-5185-B9F8-B6F20C069205}" dt="2026-01-19T16:50:51.651" v="1007" actId="26606"/>
          <ac:spMkLst>
            <pc:docMk/>
            <pc:sldMk cId="1245852095" sldId="261"/>
            <ac:spMk id="31" creationId="{352BEC0E-22F8-46D0-9632-375DB541B06C}"/>
          </ac:spMkLst>
        </pc:spChg>
        <pc:spChg chg="add del">
          <ac:chgData name="Swati Dwivedi" userId="ee8fe792b8fcb614" providerId="LiveId" clId="{E316CA0B-5115-5185-B9F8-B6F20C069205}" dt="2026-01-19T16:50:51.651" v="1007" actId="26606"/>
          <ac:spMkLst>
            <pc:docMk/>
            <pc:sldMk cId="1245852095" sldId="261"/>
            <ac:spMk id="32" creationId="{3FCFB1DE-0B7E-48CC-BA90-B2AB0889F9D6}"/>
          </ac:spMkLst>
        </pc:spChg>
        <pc:spChg chg="add del">
          <ac:chgData name="Swati Dwivedi" userId="ee8fe792b8fcb614" providerId="LiveId" clId="{E316CA0B-5115-5185-B9F8-B6F20C069205}" dt="2026-01-19T16:53:37.894" v="1025" actId="26606"/>
          <ac:spMkLst>
            <pc:docMk/>
            <pc:sldMk cId="1245852095" sldId="261"/>
            <ac:spMk id="34" creationId="{352BEC0E-22F8-46D0-9632-375DB541B06C}"/>
          </ac:spMkLst>
        </pc:spChg>
        <pc:spChg chg="add del">
          <ac:chgData name="Swati Dwivedi" userId="ee8fe792b8fcb614" providerId="LiveId" clId="{E316CA0B-5115-5185-B9F8-B6F20C069205}" dt="2026-01-19T16:53:37.894" v="1025" actId="26606"/>
          <ac:spMkLst>
            <pc:docMk/>
            <pc:sldMk cId="1245852095" sldId="261"/>
            <ac:spMk id="35" creationId="{3FCFB1DE-0B7E-48CC-BA90-B2AB0889F9D6}"/>
          </ac:spMkLst>
        </pc:spChg>
        <pc:spChg chg="add del">
          <ac:chgData name="Swati Dwivedi" userId="ee8fe792b8fcb614" providerId="LiveId" clId="{E316CA0B-5115-5185-B9F8-B6F20C069205}" dt="2026-01-19T16:44:36.219" v="937" actId="26606"/>
          <ac:spMkLst>
            <pc:docMk/>
            <pc:sldMk cId="1245852095" sldId="261"/>
            <ac:spMk id="37" creationId="{394842B0-684D-44CC-B4BC-D13331CFD290}"/>
          </ac:spMkLst>
        </pc:spChg>
        <pc:spChg chg="add del">
          <ac:chgData name="Swati Dwivedi" userId="ee8fe792b8fcb614" providerId="LiveId" clId="{E316CA0B-5115-5185-B9F8-B6F20C069205}" dt="2026-01-19T16:44:36.219" v="937" actId="26606"/>
          <ac:spMkLst>
            <pc:docMk/>
            <pc:sldMk cId="1245852095" sldId="261"/>
            <ac:spMk id="39" creationId="{4C2A3DC3-F495-4B99-9FF3-3FB30D63235E}"/>
          </ac:spMkLst>
        </pc:spChg>
        <pc:spChg chg="add del">
          <ac:chgData name="Swati Dwivedi" userId="ee8fe792b8fcb614" providerId="LiveId" clId="{E316CA0B-5115-5185-B9F8-B6F20C069205}" dt="2026-01-19T16:53:37.891" v="1024" actId="26606"/>
          <ac:spMkLst>
            <pc:docMk/>
            <pc:sldMk cId="1245852095" sldId="261"/>
            <ac:spMk id="40" creationId="{5EF17487-C386-4F99-B5EB-4FD3DF4236B2}"/>
          </ac:spMkLst>
        </pc:spChg>
        <pc:spChg chg="add del">
          <ac:chgData name="Swati Dwivedi" userId="ee8fe792b8fcb614" providerId="LiveId" clId="{E316CA0B-5115-5185-B9F8-B6F20C069205}" dt="2026-01-19T16:53:37.891" v="1024" actId="26606"/>
          <ac:spMkLst>
            <pc:docMk/>
            <pc:sldMk cId="1245852095" sldId="261"/>
            <ac:spMk id="42" creationId="{A0DE92DF-4769-4DE9-93FD-EE31271850CA}"/>
          </ac:spMkLst>
        </pc:spChg>
        <pc:spChg chg="add">
          <ac:chgData name="Swati Dwivedi" userId="ee8fe792b8fcb614" providerId="LiveId" clId="{E316CA0B-5115-5185-B9F8-B6F20C069205}" dt="2026-01-19T16:53:37.894" v="1025" actId="26606"/>
          <ac:spMkLst>
            <pc:docMk/>
            <pc:sldMk cId="1245852095" sldId="261"/>
            <ac:spMk id="44" creationId="{352BEC0E-22F8-46D0-9632-375DB541B06C}"/>
          </ac:spMkLst>
        </pc:spChg>
        <pc:spChg chg="add">
          <ac:chgData name="Swati Dwivedi" userId="ee8fe792b8fcb614" providerId="LiveId" clId="{E316CA0B-5115-5185-B9F8-B6F20C069205}" dt="2026-01-19T16:53:37.894" v="1025" actId="26606"/>
          <ac:spMkLst>
            <pc:docMk/>
            <pc:sldMk cId="1245852095" sldId="261"/>
            <ac:spMk id="45" creationId="{3FCFB1DE-0B7E-48CC-BA90-B2AB0889F9D6}"/>
          </ac:spMkLst>
        </pc:spChg>
        <pc:grpChg chg="add del">
          <ac:chgData name="Swati Dwivedi" userId="ee8fe792b8fcb614" providerId="LiveId" clId="{E316CA0B-5115-5185-B9F8-B6F20C069205}" dt="2026-01-19T14:09:38.621" v="557" actId="26606"/>
          <ac:grpSpMkLst>
            <pc:docMk/>
            <pc:sldMk cId="1245852095" sldId="261"/>
            <ac:grpSpMk id="18" creationId="{19A6B5CE-CB1D-48EE-8B43-E952235C8371}"/>
          </ac:grpSpMkLst>
        </pc:grpChg>
        <pc:picChg chg="add del mod">
          <ac:chgData name="Swati Dwivedi" userId="ee8fe792b8fcb614" providerId="LiveId" clId="{E316CA0B-5115-5185-B9F8-B6F20C069205}" dt="2026-01-19T14:03:38.815" v="524" actId="478"/>
          <ac:picMkLst>
            <pc:docMk/>
            <pc:sldMk cId="1245852095" sldId="261"/>
            <ac:picMk id="5" creationId="{0E81B99F-B108-17A7-5AD5-23C0B4DF2F57}"/>
          </ac:picMkLst>
        </pc:picChg>
        <pc:picChg chg="add del mod">
          <ac:chgData name="Swati Dwivedi" userId="ee8fe792b8fcb614" providerId="LiveId" clId="{E316CA0B-5115-5185-B9F8-B6F20C069205}" dt="2026-01-19T13:59:28.831" v="513" actId="478"/>
          <ac:picMkLst>
            <pc:docMk/>
            <pc:sldMk cId="1245852095" sldId="261"/>
            <ac:picMk id="7" creationId="{E2DC1E04-5B5C-52C9-6D98-5ADF875A0D9A}"/>
          </ac:picMkLst>
        </pc:picChg>
        <pc:picChg chg="add del mod ord">
          <ac:chgData name="Swati Dwivedi" userId="ee8fe792b8fcb614" providerId="LiveId" clId="{E316CA0B-5115-5185-B9F8-B6F20C069205}" dt="2026-01-19T16:42:18.650" v="915" actId="478"/>
          <ac:picMkLst>
            <pc:docMk/>
            <pc:sldMk cId="1245852095" sldId="261"/>
            <ac:picMk id="9" creationId="{0A8CFDFE-8127-7C7E-CCFC-38431F931AD1}"/>
          </ac:picMkLst>
        </pc:picChg>
        <pc:picChg chg="add mod ord">
          <ac:chgData name="Swati Dwivedi" userId="ee8fe792b8fcb614" providerId="LiveId" clId="{E316CA0B-5115-5185-B9F8-B6F20C069205}" dt="2026-01-19T16:53:53.287" v="1028" actId="1076"/>
          <ac:picMkLst>
            <pc:docMk/>
            <pc:sldMk cId="1245852095" sldId="261"/>
            <ac:picMk id="11" creationId="{35F16463-7A62-DA61-E2E8-FEFE6BEF2DEA}"/>
          </ac:picMkLst>
        </pc:picChg>
        <pc:picChg chg="add del mod">
          <ac:chgData name="Swati Dwivedi" userId="ee8fe792b8fcb614" providerId="LiveId" clId="{E316CA0B-5115-5185-B9F8-B6F20C069205}" dt="2026-01-19T16:50:27.615" v="1003" actId="478"/>
          <ac:picMkLst>
            <pc:docMk/>
            <pc:sldMk cId="1245852095" sldId="261"/>
            <ac:picMk id="12" creationId="{C3C939CE-C6EB-D97E-B986-36F89C224D11}"/>
          </ac:picMkLst>
        </pc:picChg>
        <pc:picChg chg="add del mod">
          <ac:chgData name="Swati Dwivedi" userId="ee8fe792b8fcb614" providerId="LiveId" clId="{E316CA0B-5115-5185-B9F8-B6F20C069205}" dt="2026-01-19T16:52:40.754" v="1015" actId="21"/>
          <ac:picMkLst>
            <pc:docMk/>
            <pc:sldMk cId="1245852095" sldId="261"/>
            <ac:picMk id="17" creationId="{D93A187B-734B-CBAD-F5F6-64E5178E678D}"/>
          </ac:picMkLst>
        </pc:picChg>
        <pc:picChg chg="add mod">
          <ac:chgData name="Swati Dwivedi" userId="ee8fe792b8fcb614" providerId="LiveId" clId="{E316CA0B-5115-5185-B9F8-B6F20C069205}" dt="2026-01-19T16:54:09.853" v="1031" actId="14100"/>
          <ac:picMkLst>
            <pc:docMk/>
            <pc:sldMk cId="1245852095" sldId="261"/>
            <ac:picMk id="33" creationId="{766BBB5D-68E5-58DE-6F59-B778C508FF2F}"/>
          </ac:picMkLst>
        </pc:picChg>
      </pc:sldChg>
      <pc:sldChg chg="addSp delSp modSp new mod ord setBg delDesignElem">
        <pc:chgData name="Swati Dwivedi" userId="ee8fe792b8fcb614" providerId="LiveId" clId="{E316CA0B-5115-5185-B9F8-B6F20C069205}" dt="2026-01-20T12:27:00.725" v="1698" actId="20577"/>
        <pc:sldMkLst>
          <pc:docMk/>
          <pc:sldMk cId="2237638035" sldId="262"/>
        </pc:sldMkLst>
        <pc:spChg chg="mod">
          <ac:chgData name="Swati Dwivedi" userId="ee8fe792b8fcb614" providerId="LiveId" clId="{E316CA0B-5115-5185-B9F8-B6F20C069205}" dt="2026-01-20T06:56:29.646" v="1588" actId="255"/>
          <ac:spMkLst>
            <pc:docMk/>
            <pc:sldMk cId="2237638035" sldId="262"/>
            <ac:spMk id="2" creationId="{1B908165-017F-CE77-E05C-CC6378E90410}"/>
          </ac:spMkLst>
        </pc:spChg>
        <pc:spChg chg="mod">
          <ac:chgData name="Swati Dwivedi" userId="ee8fe792b8fcb614" providerId="LiveId" clId="{E316CA0B-5115-5185-B9F8-B6F20C069205}" dt="2026-01-20T12:27:00.725" v="1698" actId="20577"/>
          <ac:spMkLst>
            <pc:docMk/>
            <pc:sldMk cId="2237638035" sldId="262"/>
            <ac:spMk id="3" creationId="{F87B0D7D-0887-2DFE-FD4A-D639E564066C}"/>
          </ac:spMkLst>
        </pc:spChg>
        <pc:spChg chg="add mod">
          <ac:chgData name="Swati Dwivedi" userId="ee8fe792b8fcb614" providerId="LiveId" clId="{E316CA0B-5115-5185-B9F8-B6F20C069205}" dt="2026-01-19T13:52:25.530" v="481" actId="767"/>
          <ac:spMkLst>
            <pc:docMk/>
            <pc:sldMk cId="2237638035" sldId="262"/>
            <ac:spMk id="4" creationId="{43AEDC77-3B6D-1DCE-8493-8E3BCB2AECE6}"/>
          </ac:spMkLst>
        </pc:spChg>
        <pc:spChg chg="add del">
          <ac:chgData name="Swati Dwivedi" userId="ee8fe792b8fcb614" providerId="LiveId" clId="{E316CA0B-5115-5185-B9F8-B6F20C069205}" dt="2026-01-19T16:55:33.833" v="1042" actId="26606"/>
          <ac:spMkLst>
            <pc:docMk/>
            <pc:sldMk cId="2237638035" sldId="262"/>
            <ac:spMk id="10" creationId="{352BEC0E-22F8-46D0-9632-375DB541B06C}"/>
          </ac:spMkLst>
        </pc:spChg>
        <pc:spChg chg="add del">
          <ac:chgData name="Swati Dwivedi" userId="ee8fe792b8fcb614" providerId="LiveId" clId="{E316CA0B-5115-5185-B9F8-B6F20C069205}" dt="2026-01-19T16:55:33.833" v="1042" actId="26606"/>
          <ac:spMkLst>
            <pc:docMk/>
            <pc:sldMk cId="2237638035" sldId="262"/>
            <ac:spMk id="11" creationId="{3FCFB1DE-0B7E-48CC-BA90-B2AB0889F9D6}"/>
          </ac:spMkLst>
        </pc:spChg>
        <pc:spChg chg="add del">
          <ac:chgData name="Swati Dwivedi" userId="ee8fe792b8fcb614" providerId="LiveId" clId="{E316CA0B-5115-5185-B9F8-B6F20C069205}" dt="2026-01-19T16:23:15.913" v="822" actId="26606"/>
          <ac:spMkLst>
            <pc:docMk/>
            <pc:sldMk cId="2237638035" sldId="262"/>
            <ac:spMk id="13" creationId="{352BEC0E-22F8-46D0-9632-375DB541B06C}"/>
          </ac:spMkLst>
        </pc:spChg>
        <pc:spChg chg="add del">
          <ac:chgData name="Swati Dwivedi" userId="ee8fe792b8fcb614" providerId="LiveId" clId="{E316CA0B-5115-5185-B9F8-B6F20C069205}" dt="2026-01-19T16:23:15.913" v="822" actId="26606"/>
          <ac:spMkLst>
            <pc:docMk/>
            <pc:sldMk cId="2237638035" sldId="262"/>
            <ac:spMk id="15" creationId="{3FCFB1DE-0B7E-48CC-BA90-B2AB0889F9D6}"/>
          </ac:spMkLst>
        </pc:spChg>
        <pc:spChg chg="add del">
          <ac:chgData name="Swati Dwivedi" userId="ee8fe792b8fcb614" providerId="LiveId" clId="{E316CA0B-5115-5185-B9F8-B6F20C069205}" dt="2026-01-19T16:44:43.994" v="939" actId="26606"/>
          <ac:spMkLst>
            <pc:docMk/>
            <pc:sldMk cId="2237638035" sldId="262"/>
            <ac:spMk id="17" creationId="{AB43E7DC-5101-4E7C-ADB5-596311F53DEA}"/>
          </ac:spMkLst>
        </pc:spChg>
        <pc:spChg chg="add del">
          <ac:chgData name="Swati Dwivedi" userId="ee8fe792b8fcb614" providerId="LiveId" clId="{E316CA0B-5115-5185-B9F8-B6F20C069205}" dt="2026-01-19T16:55:33.830" v="1041" actId="26606"/>
          <ac:spMkLst>
            <pc:docMk/>
            <pc:sldMk cId="2237638035" sldId="262"/>
            <ac:spMk id="18" creationId="{149FB5C3-7336-4FE0-A30C-CC0A3646D499}"/>
          </ac:spMkLst>
        </pc:spChg>
        <pc:spChg chg="add del">
          <ac:chgData name="Swati Dwivedi" userId="ee8fe792b8fcb614" providerId="LiveId" clId="{E316CA0B-5115-5185-B9F8-B6F20C069205}" dt="2026-01-19T16:44:43.994" v="939" actId="26606"/>
          <ac:spMkLst>
            <pc:docMk/>
            <pc:sldMk cId="2237638035" sldId="262"/>
            <ac:spMk id="19" creationId="{1B8BCA7A-6464-4C53-A572-89B2B3C2D8D4}"/>
          </ac:spMkLst>
        </pc:spChg>
        <pc:spChg chg="add del">
          <ac:chgData name="Swati Dwivedi" userId="ee8fe792b8fcb614" providerId="LiveId" clId="{E316CA0B-5115-5185-B9F8-B6F20C069205}" dt="2026-01-19T16:24:26.673" v="831"/>
          <ac:spMkLst>
            <pc:docMk/>
            <pc:sldMk cId="2237638035" sldId="262"/>
            <ac:spMk id="20" creationId="{352BEC0E-22F8-46D0-9632-375DB541B06C}"/>
          </ac:spMkLst>
        </pc:spChg>
        <pc:spChg chg="add del">
          <ac:chgData name="Swati Dwivedi" userId="ee8fe792b8fcb614" providerId="LiveId" clId="{E316CA0B-5115-5185-B9F8-B6F20C069205}" dt="2026-01-19T16:48:28.177" v="998" actId="26606"/>
          <ac:spMkLst>
            <pc:docMk/>
            <pc:sldMk cId="2237638035" sldId="262"/>
            <ac:spMk id="21" creationId="{352BEC0E-22F8-46D0-9632-375DB541B06C}"/>
          </ac:spMkLst>
        </pc:spChg>
        <pc:spChg chg="add del">
          <ac:chgData name="Swati Dwivedi" userId="ee8fe792b8fcb614" providerId="LiveId" clId="{E316CA0B-5115-5185-B9F8-B6F20C069205}" dt="2026-01-19T16:24:26.673" v="831"/>
          <ac:spMkLst>
            <pc:docMk/>
            <pc:sldMk cId="2237638035" sldId="262"/>
            <ac:spMk id="22" creationId="{3FCFB1DE-0B7E-48CC-BA90-B2AB0889F9D6}"/>
          </ac:spMkLst>
        </pc:spChg>
        <pc:spChg chg="add del">
          <ac:chgData name="Swati Dwivedi" userId="ee8fe792b8fcb614" providerId="LiveId" clId="{E316CA0B-5115-5185-B9F8-B6F20C069205}" dt="2026-01-19T16:48:28.177" v="998" actId="26606"/>
          <ac:spMkLst>
            <pc:docMk/>
            <pc:sldMk cId="2237638035" sldId="262"/>
            <ac:spMk id="23" creationId="{3FCFB1DE-0B7E-48CC-BA90-B2AB0889F9D6}"/>
          </ac:spMkLst>
        </pc:spChg>
        <pc:spChg chg="add del">
          <ac:chgData name="Swati Dwivedi" userId="ee8fe792b8fcb614" providerId="LiveId" clId="{E316CA0B-5115-5185-B9F8-B6F20C069205}" dt="2026-01-19T16:55:33.830" v="1041" actId="26606"/>
          <ac:spMkLst>
            <pc:docMk/>
            <pc:sldMk cId="2237638035" sldId="262"/>
            <ac:spMk id="27" creationId="{0DA909B4-15FF-46A6-8A7F-7AEF977FE9ED}"/>
          </ac:spMkLst>
        </pc:spChg>
        <pc:spChg chg="add del">
          <ac:chgData name="Swati Dwivedi" userId="ee8fe792b8fcb614" providerId="LiveId" clId="{E316CA0B-5115-5185-B9F8-B6F20C069205}" dt="2026-01-19T16:55:33.830" v="1041" actId="26606"/>
          <ac:spMkLst>
            <pc:docMk/>
            <pc:sldMk cId="2237638035" sldId="262"/>
            <ac:spMk id="29" creationId="{1382A32C-5B0C-4B1C-A074-76C6DBCC9F87}"/>
          </ac:spMkLst>
        </pc:spChg>
        <pc:spChg chg="add">
          <ac:chgData name="Swati Dwivedi" userId="ee8fe792b8fcb614" providerId="LiveId" clId="{E316CA0B-5115-5185-B9F8-B6F20C069205}" dt="2026-01-19T16:55:33.833" v="1042" actId="26606"/>
          <ac:spMkLst>
            <pc:docMk/>
            <pc:sldMk cId="2237638035" sldId="262"/>
            <ac:spMk id="31" creationId="{352BEC0E-22F8-46D0-9632-375DB541B06C}"/>
          </ac:spMkLst>
        </pc:spChg>
        <pc:spChg chg="add">
          <ac:chgData name="Swati Dwivedi" userId="ee8fe792b8fcb614" providerId="LiveId" clId="{E316CA0B-5115-5185-B9F8-B6F20C069205}" dt="2026-01-19T16:55:33.833" v="1042" actId="26606"/>
          <ac:spMkLst>
            <pc:docMk/>
            <pc:sldMk cId="2237638035" sldId="262"/>
            <ac:spMk id="32" creationId="{3FCFB1DE-0B7E-48CC-BA90-B2AB0889F9D6}"/>
          </ac:spMkLst>
        </pc:spChg>
        <pc:grpChg chg="add del">
          <ac:chgData name="Swati Dwivedi" userId="ee8fe792b8fcb614" providerId="LiveId" clId="{E316CA0B-5115-5185-B9F8-B6F20C069205}" dt="2026-01-19T16:55:33.830" v="1041" actId="26606"/>
          <ac:grpSpMkLst>
            <pc:docMk/>
            <pc:sldMk cId="2237638035" sldId="262"/>
            <ac:grpSpMk id="26" creationId="{19A6B5CE-CB1D-48EE-8B43-E952235C8371}"/>
          </ac:grpSpMkLst>
        </pc:grpChg>
        <pc:picChg chg="add mod ord">
          <ac:chgData name="Swati Dwivedi" userId="ee8fe792b8fcb614" providerId="LiveId" clId="{E316CA0B-5115-5185-B9F8-B6F20C069205}" dt="2026-01-19T16:55:51.882" v="1043" actId="1076"/>
          <ac:picMkLst>
            <pc:docMk/>
            <pc:sldMk cId="2237638035" sldId="262"/>
            <ac:picMk id="6" creationId="{C7D10C95-D94D-D6D1-4DDB-889C05C4EDF9}"/>
          </ac:picMkLst>
        </pc:picChg>
        <pc:picChg chg="add del mod">
          <ac:chgData name="Swati Dwivedi" userId="ee8fe792b8fcb614" providerId="LiveId" clId="{E316CA0B-5115-5185-B9F8-B6F20C069205}" dt="2026-01-19T16:43:04.448" v="920" actId="478"/>
          <ac:picMkLst>
            <pc:docMk/>
            <pc:sldMk cId="2237638035" sldId="262"/>
            <ac:picMk id="8" creationId="{25A0BC92-E0D2-12A8-EBEE-15E497E2EEDE}"/>
          </ac:picMkLst>
        </pc:picChg>
        <pc:picChg chg="add del mod">
          <ac:chgData name="Swati Dwivedi" userId="ee8fe792b8fcb614" providerId="LiveId" clId="{E316CA0B-5115-5185-B9F8-B6F20C069205}" dt="2026-01-19T16:50:13.817" v="1002" actId="478"/>
          <ac:picMkLst>
            <pc:docMk/>
            <pc:sldMk cId="2237638035" sldId="262"/>
            <ac:picMk id="12" creationId="{82BEE4CD-E325-A529-CBF5-B99A5CCCF6BB}"/>
          </ac:picMkLst>
        </pc:picChg>
        <pc:picChg chg="add mod">
          <ac:chgData name="Swati Dwivedi" userId="ee8fe792b8fcb614" providerId="LiveId" clId="{E316CA0B-5115-5185-B9F8-B6F20C069205}" dt="2026-01-19T16:55:33.833" v="1042" actId="26606"/>
          <ac:picMkLst>
            <pc:docMk/>
            <pc:sldMk cId="2237638035" sldId="262"/>
            <ac:picMk id="16" creationId="{853F9282-AA2D-57D8-67D2-CCC514776804}"/>
          </ac:picMkLst>
        </pc:picChg>
      </pc:sldChg>
      <pc:sldChg chg="modSp new del mod">
        <pc:chgData name="Swati Dwivedi" userId="ee8fe792b8fcb614" providerId="LiveId" clId="{E316CA0B-5115-5185-B9F8-B6F20C069205}" dt="2026-01-19T16:56:41.986" v="1045" actId="2696"/>
        <pc:sldMkLst>
          <pc:docMk/>
          <pc:sldMk cId="3119566560" sldId="263"/>
        </pc:sldMkLst>
        <pc:spChg chg="mod">
          <ac:chgData name="Swati Dwivedi" userId="ee8fe792b8fcb614" providerId="LiveId" clId="{E316CA0B-5115-5185-B9F8-B6F20C069205}" dt="2026-01-19T16:48:14.346" v="995"/>
          <ac:spMkLst>
            <pc:docMk/>
            <pc:sldMk cId="3119566560" sldId="263"/>
            <ac:spMk id="2" creationId="{BB33E0EA-A068-8760-DD2C-C7401B388B4E}"/>
          </ac:spMkLst>
        </pc:spChg>
        <pc:spChg chg="mod">
          <ac:chgData name="Swati Dwivedi" userId="ee8fe792b8fcb614" providerId="LiveId" clId="{E316CA0B-5115-5185-B9F8-B6F20C069205}" dt="2026-01-19T16:48:14.346" v="995"/>
          <ac:spMkLst>
            <pc:docMk/>
            <pc:sldMk cId="3119566560" sldId="263"/>
            <ac:spMk id="3" creationId="{0CF5F913-DDA1-0E77-92B9-C52CF9DC7D39}"/>
          </ac:spMkLst>
        </pc:spChg>
      </pc:sldChg>
      <pc:sldChg chg="addSp delSp modSp new mod setBg">
        <pc:chgData name="Swati Dwivedi" userId="ee8fe792b8fcb614" providerId="LiveId" clId="{E316CA0B-5115-5185-B9F8-B6F20C069205}" dt="2026-01-20T06:57:25.097" v="1601" actId="255"/>
        <pc:sldMkLst>
          <pc:docMk/>
          <pc:sldMk cId="251345982" sldId="264"/>
        </pc:sldMkLst>
        <pc:spChg chg="mod">
          <ac:chgData name="Swati Dwivedi" userId="ee8fe792b8fcb614" providerId="LiveId" clId="{E316CA0B-5115-5185-B9F8-B6F20C069205}" dt="2026-01-20T06:57:19.801" v="1599" actId="2711"/>
          <ac:spMkLst>
            <pc:docMk/>
            <pc:sldMk cId="251345982" sldId="264"/>
            <ac:spMk id="2" creationId="{AC2B10D7-C1D3-12E8-E958-4CB0A43622AF}"/>
          </ac:spMkLst>
        </pc:spChg>
        <pc:spChg chg="del mod">
          <ac:chgData name="Swati Dwivedi" userId="ee8fe792b8fcb614" providerId="LiveId" clId="{E316CA0B-5115-5185-B9F8-B6F20C069205}" dt="2026-01-19T17:08:23.745" v="1047"/>
          <ac:spMkLst>
            <pc:docMk/>
            <pc:sldMk cId="251345982" sldId="264"/>
            <ac:spMk id="3" creationId="{E2F85C11-5F46-B49B-DA2A-5A576ACA4A1C}"/>
          </ac:spMkLst>
        </pc:spChg>
        <pc:spChg chg="add mod">
          <ac:chgData name="Swati Dwivedi" userId="ee8fe792b8fcb614" providerId="LiveId" clId="{E316CA0B-5115-5185-B9F8-B6F20C069205}" dt="2026-01-20T06:57:25.097" v="1601" actId="255"/>
          <ac:spMkLst>
            <pc:docMk/>
            <pc:sldMk cId="251345982" sldId="264"/>
            <ac:spMk id="4" creationId="{B85BC729-A8DD-6F33-2706-CB1390BEED88}"/>
          </ac:spMkLst>
        </pc:spChg>
        <pc:spChg chg="add del">
          <ac:chgData name="Swati Dwivedi" userId="ee8fe792b8fcb614" providerId="LiveId" clId="{E316CA0B-5115-5185-B9F8-B6F20C069205}" dt="2026-01-19T17:09:19.696" v="1052" actId="26606"/>
          <ac:spMkLst>
            <pc:docMk/>
            <pc:sldMk cId="251345982" sldId="264"/>
            <ac:spMk id="9" creationId="{100EDD19-6802-4EC3-95CE-CFFAB042CFD6}"/>
          </ac:spMkLst>
        </pc:spChg>
        <pc:spChg chg="add del">
          <ac:chgData name="Swati Dwivedi" userId="ee8fe792b8fcb614" providerId="LiveId" clId="{E316CA0B-5115-5185-B9F8-B6F20C069205}" dt="2026-01-19T17:09:19.696" v="1052" actId="26606"/>
          <ac:spMkLst>
            <pc:docMk/>
            <pc:sldMk cId="251345982" sldId="264"/>
            <ac:spMk id="11" creationId="{DB17E863-922E-4C26-BD64-E8FD41D28661}"/>
          </ac:spMkLst>
        </pc:spChg>
        <pc:spChg chg="add del">
          <ac:chgData name="Swati Dwivedi" userId="ee8fe792b8fcb614" providerId="LiveId" clId="{E316CA0B-5115-5185-B9F8-B6F20C069205}" dt="2026-01-20T06:00:31.571" v="1192" actId="26606"/>
          <ac:spMkLst>
            <pc:docMk/>
            <pc:sldMk cId="251345982" sldId="264"/>
            <ac:spMk id="16" creationId="{100EDD19-6802-4EC3-95CE-CFFAB042CFD6}"/>
          </ac:spMkLst>
        </pc:spChg>
        <pc:spChg chg="add del">
          <ac:chgData name="Swati Dwivedi" userId="ee8fe792b8fcb614" providerId="LiveId" clId="{E316CA0B-5115-5185-B9F8-B6F20C069205}" dt="2026-01-20T06:00:31.571" v="1192" actId="26606"/>
          <ac:spMkLst>
            <pc:docMk/>
            <pc:sldMk cId="251345982" sldId="264"/>
            <ac:spMk id="18" creationId="{DB17E863-922E-4C26-BD64-E8FD41D28661}"/>
          </ac:spMkLst>
        </pc:spChg>
        <pc:spChg chg="add">
          <ac:chgData name="Swati Dwivedi" userId="ee8fe792b8fcb614" providerId="LiveId" clId="{E316CA0B-5115-5185-B9F8-B6F20C069205}" dt="2026-01-20T06:00:31.571" v="1192" actId="26606"/>
          <ac:spMkLst>
            <pc:docMk/>
            <pc:sldMk cId="251345982" sldId="264"/>
            <ac:spMk id="23" creationId="{100EDD19-6802-4EC3-95CE-CFFAB042CFD6}"/>
          </ac:spMkLst>
        </pc:spChg>
        <pc:spChg chg="add">
          <ac:chgData name="Swati Dwivedi" userId="ee8fe792b8fcb614" providerId="LiveId" clId="{E316CA0B-5115-5185-B9F8-B6F20C069205}" dt="2026-01-20T06:00:31.571" v="1192" actId="26606"/>
          <ac:spMkLst>
            <pc:docMk/>
            <pc:sldMk cId="251345982" sldId="264"/>
            <ac:spMk id="25" creationId="{DB17E863-922E-4C26-BD64-E8FD41D28661}"/>
          </ac:spMkLst>
        </pc:spChg>
      </pc:sldChg>
      <pc:sldChg chg="addSp delSp modSp add mod setBg">
        <pc:chgData name="Swati Dwivedi" userId="ee8fe792b8fcb614" providerId="LiveId" clId="{E316CA0B-5115-5185-B9F8-B6F20C069205}" dt="2026-01-20T06:58:07.041" v="1610" actId="255"/>
        <pc:sldMkLst>
          <pc:docMk/>
          <pc:sldMk cId="0" sldId="265"/>
        </pc:sldMkLst>
        <pc:spChg chg="mod">
          <ac:chgData name="Swati Dwivedi" userId="ee8fe792b8fcb614" providerId="LiveId" clId="{E316CA0B-5115-5185-B9F8-B6F20C069205}" dt="2026-01-20T06:58:03.131" v="1609" actId="255"/>
          <ac:spMkLst>
            <pc:docMk/>
            <pc:sldMk cId="0" sldId="265"/>
            <ac:spMk id="2" creationId="{00000000-0000-0000-0000-000000000000}"/>
          </ac:spMkLst>
        </pc:spChg>
        <pc:spChg chg="add del mod">
          <ac:chgData name="Swati Dwivedi" userId="ee8fe792b8fcb614" providerId="LiveId" clId="{E316CA0B-5115-5185-B9F8-B6F20C069205}" dt="2026-01-20T06:45:31.801" v="1490"/>
          <ac:spMkLst>
            <pc:docMk/>
            <pc:sldMk cId="0" sldId="265"/>
            <ac:spMk id="3" creationId="{00000000-0000-0000-0000-000000000000}"/>
          </ac:spMkLst>
        </pc:spChg>
        <pc:spChg chg="add mod">
          <ac:chgData name="Swati Dwivedi" userId="ee8fe792b8fcb614" providerId="LiveId" clId="{E316CA0B-5115-5185-B9F8-B6F20C069205}" dt="2026-01-20T06:45:30.288" v="1489"/>
          <ac:spMkLst>
            <pc:docMk/>
            <pc:sldMk cId="0" sldId="265"/>
            <ac:spMk id="4" creationId="{8B437175-EA66-CEBB-80D2-BCBAA902CA43}"/>
          </ac:spMkLst>
        </pc:spChg>
        <pc:spChg chg="add mod">
          <ac:chgData name="Swati Dwivedi" userId="ee8fe792b8fcb614" providerId="LiveId" clId="{E316CA0B-5115-5185-B9F8-B6F20C069205}" dt="2026-01-20T06:58:07.041" v="1610" actId="255"/>
          <ac:spMkLst>
            <pc:docMk/>
            <pc:sldMk cId="0" sldId="265"/>
            <ac:spMk id="5" creationId="{D8E8F870-8282-A811-239E-6933BB53301A}"/>
          </ac:spMkLst>
        </pc:spChg>
        <pc:spChg chg="add">
          <ac:chgData name="Swati Dwivedi" userId="ee8fe792b8fcb614" providerId="LiveId" clId="{E316CA0B-5115-5185-B9F8-B6F20C069205}" dt="2026-01-20T06:45:38.806" v="1491" actId="26606"/>
          <ac:spMkLst>
            <pc:docMk/>
            <pc:sldMk cId="0" sldId="265"/>
            <ac:spMk id="10" creationId="{100EDD19-6802-4EC3-95CE-CFFAB042CFD6}"/>
          </ac:spMkLst>
        </pc:spChg>
        <pc:spChg chg="add">
          <ac:chgData name="Swati Dwivedi" userId="ee8fe792b8fcb614" providerId="LiveId" clId="{E316CA0B-5115-5185-B9F8-B6F20C069205}" dt="2026-01-20T06:45:38.806" v="1491" actId="26606"/>
          <ac:spMkLst>
            <pc:docMk/>
            <pc:sldMk cId="0" sldId="265"/>
            <ac:spMk id="12" creationId="{DB17E863-922E-4C26-BD64-E8FD41D28661}"/>
          </ac:spMkLst>
        </pc:spChg>
      </pc:sldChg>
      <pc:sldChg chg="new del">
        <pc:chgData name="Swati Dwivedi" userId="ee8fe792b8fcb614" providerId="LiveId" clId="{E316CA0B-5115-5185-B9F8-B6F20C069205}" dt="2026-01-19T13:11:49.150" v="201" actId="2696"/>
        <pc:sldMkLst>
          <pc:docMk/>
          <pc:sldMk cId="2185665230" sldId="265"/>
        </pc:sldMkLst>
      </pc:sldChg>
      <pc:sldChg chg="addSp delSp modSp add mod setBg">
        <pc:chgData name="Swati Dwivedi" userId="ee8fe792b8fcb614" providerId="LiveId" clId="{E316CA0B-5115-5185-B9F8-B6F20C069205}" dt="2026-01-20T06:59:52.244" v="1623" actId="2711"/>
        <pc:sldMkLst>
          <pc:docMk/>
          <pc:sldMk cId="0" sldId="266"/>
        </pc:sldMkLst>
        <pc:spChg chg="mod">
          <ac:chgData name="Swati Dwivedi" userId="ee8fe792b8fcb614" providerId="LiveId" clId="{E316CA0B-5115-5185-B9F8-B6F20C069205}" dt="2026-01-20T06:59:52.244" v="1623" actId="2711"/>
          <ac:spMkLst>
            <pc:docMk/>
            <pc:sldMk cId="0" sldId="266"/>
            <ac:spMk id="2" creationId="{00000000-0000-0000-0000-000000000000}"/>
          </ac:spMkLst>
        </pc:spChg>
        <pc:spChg chg="add del mod">
          <ac:chgData name="Swati Dwivedi" userId="ee8fe792b8fcb614" providerId="LiveId" clId="{E316CA0B-5115-5185-B9F8-B6F20C069205}" dt="2026-01-19T17:15:16.823" v="1062" actId="26606"/>
          <ac:spMkLst>
            <pc:docMk/>
            <pc:sldMk cId="0" sldId="266"/>
            <ac:spMk id="3" creationId="{00000000-0000-0000-0000-000000000000}"/>
          </ac:spMkLst>
        </pc:spChg>
        <pc:spChg chg="add del">
          <ac:chgData name="Swati Dwivedi" userId="ee8fe792b8fcb614" providerId="LiveId" clId="{E316CA0B-5115-5185-B9F8-B6F20C069205}" dt="2026-01-19T17:15:08.408" v="1057" actId="26606"/>
          <ac:spMkLst>
            <pc:docMk/>
            <pc:sldMk cId="0" sldId="266"/>
            <ac:spMk id="8" creationId="{100EDD19-6802-4EC3-95CE-CFFAB042CFD6}"/>
          </ac:spMkLst>
        </pc:spChg>
        <pc:spChg chg="add del">
          <ac:chgData name="Swati Dwivedi" userId="ee8fe792b8fcb614" providerId="LiveId" clId="{E316CA0B-5115-5185-B9F8-B6F20C069205}" dt="2026-01-19T17:15:08.408" v="1057" actId="26606"/>
          <ac:spMkLst>
            <pc:docMk/>
            <pc:sldMk cId="0" sldId="266"/>
            <ac:spMk id="10" creationId="{DB17E863-922E-4C26-BD64-E8FD41D28661}"/>
          </ac:spMkLst>
        </pc:spChg>
        <pc:spChg chg="add del">
          <ac:chgData name="Swati Dwivedi" userId="ee8fe792b8fcb614" providerId="LiveId" clId="{E316CA0B-5115-5185-B9F8-B6F20C069205}" dt="2026-01-19T17:15:12.036" v="1059" actId="26606"/>
          <ac:spMkLst>
            <pc:docMk/>
            <pc:sldMk cId="0" sldId="266"/>
            <ac:spMk id="12" creationId="{70BEB1E7-2F88-40BC-B73D-42E5B6F80BFC}"/>
          </ac:spMkLst>
        </pc:spChg>
        <pc:spChg chg="add del">
          <ac:chgData name="Swati Dwivedi" userId="ee8fe792b8fcb614" providerId="LiveId" clId="{E316CA0B-5115-5185-B9F8-B6F20C069205}" dt="2026-01-19T17:15:12.036" v="1059" actId="26606"/>
          <ac:spMkLst>
            <pc:docMk/>
            <pc:sldMk cId="0" sldId="266"/>
            <ac:spMk id="13" creationId="{D3E17859-C5F0-476F-A082-A4CB8841DB24}"/>
          </ac:spMkLst>
        </pc:spChg>
        <pc:spChg chg="add del">
          <ac:chgData name="Swati Dwivedi" userId="ee8fe792b8fcb614" providerId="LiveId" clId="{E316CA0B-5115-5185-B9F8-B6F20C069205}" dt="2026-01-19T17:15:12.036" v="1059" actId="26606"/>
          <ac:spMkLst>
            <pc:docMk/>
            <pc:sldMk cId="0" sldId="266"/>
            <ac:spMk id="14" creationId="{A7B99495-F43F-4D80-A44F-2CB4764EB90B}"/>
          </ac:spMkLst>
        </pc:spChg>
        <pc:spChg chg="add del">
          <ac:chgData name="Swati Dwivedi" userId="ee8fe792b8fcb614" providerId="LiveId" clId="{E316CA0B-5115-5185-B9F8-B6F20C069205}" dt="2026-01-19T17:15:16.815" v="1061" actId="26606"/>
          <ac:spMkLst>
            <pc:docMk/>
            <pc:sldMk cId="0" sldId="266"/>
            <ac:spMk id="16" creationId="{777A147A-9ED8-46B4-8660-1B3C2AA880B5}"/>
          </ac:spMkLst>
        </pc:spChg>
        <pc:spChg chg="add del">
          <ac:chgData name="Swati Dwivedi" userId="ee8fe792b8fcb614" providerId="LiveId" clId="{E316CA0B-5115-5185-B9F8-B6F20C069205}" dt="2026-01-19T17:15:16.815" v="1061" actId="26606"/>
          <ac:spMkLst>
            <pc:docMk/>
            <pc:sldMk cId="0" sldId="266"/>
            <ac:spMk id="17" creationId="{5D6C15A0-C087-4593-8414-2B4EC1CDC3DE}"/>
          </ac:spMkLst>
        </pc:spChg>
        <pc:spChg chg="add del">
          <ac:chgData name="Swati Dwivedi" userId="ee8fe792b8fcb614" providerId="LiveId" clId="{E316CA0B-5115-5185-B9F8-B6F20C069205}" dt="2026-01-19T17:15:16.815" v="1061" actId="26606"/>
          <ac:spMkLst>
            <pc:docMk/>
            <pc:sldMk cId="0" sldId="266"/>
            <ac:spMk id="18" creationId="{00000000-0000-0000-0000-000000000000}"/>
          </ac:spMkLst>
        </pc:spChg>
        <pc:spChg chg="add del">
          <ac:chgData name="Swati Dwivedi" userId="ee8fe792b8fcb614" providerId="LiveId" clId="{E316CA0B-5115-5185-B9F8-B6F20C069205}" dt="2026-01-19T17:15:41.990" v="1067" actId="26606"/>
          <ac:spMkLst>
            <pc:docMk/>
            <pc:sldMk cId="0" sldId="266"/>
            <ac:spMk id="20" creationId="{100EDD19-6802-4EC3-95CE-CFFAB042CFD6}"/>
          </ac:spMkLst>
        </pc:spChg>
        <pc:spChg chg="add del">
          <ac:chgData name="Swati Dwivedi" userId="ee8fe792b8fcb614" providerId="LiveId" clId="{E316CA0B-5115-5185-B9F8-B6F20C069205}" dt="2026-01-19T17:15:41.990" v="1067" actId="26606"/>
          <ac:spMkLst>
            <pc:docMk/>
            <pc:sldMk cId="0" sldId="266"/>
            <ac:spMk id="21" creationId="{DB17E863-922E-4C26-BD64-E8FD41D28661}"/>
          </ac:spMkLst>
        </pc:spChg>
        <pc:spChg chg="add del mod">
          <ac:chgData name="Swati Dwivedi" userId="ee8fe792b8fcb614" providerId="LiveId" clId="{E316CA0B-5115-5185-B9F8-B6F20C069205}" dt="2026-01-20T06:00:24.021" v="1191" actId="26606"/>
          <ac:spMkLst>
            <pc:docMk/>
            <pc:sldMk cId="0" sldId="266"/>
            <ac:spMk id="22" creationId="{00000000-0000-0000-0000-000000000000}"/>
          </ac:spMkLst>
        </pc:spChg>
        <pc:spChg chg="add del">
          <ac:chgData name="Swati Dwivedi" userId="ee8fe792b8fcb614" providerId="LiveId" clId="{E316CA0B-5115-5185-B9F8-B6F20C069205}" dt="2026-01-19T17:16:17.097" v="1071" actId="26606"/>
          <ac:spMkLst>
            <pc:docMk/>
            <pc:sldMk cId="0" sldId="266"/>
            <ac:spMk id="27" creationId="{100EDD19-6802-4EC3-95CE-CFFAB042CFD6}"/>
          </ac:spMkLst>
        </pc:spChg>
        <pc:spChg chg="add del">
          <ac:chgData name="Swati Dwivedi" userId="ee8fe792b8fcb614" providerId="LiveId" clId="{E316CA0B-5115-5185-B9F8-B6F20C069205}" dt="2026-01-19T17:16:17.097" v="1071" actId="26606"/>
          <ac:spMkLst>
            <pc:docMk/>
            <pc:sldMk cId="0" sldId="266"/>
            <ac:spMk id="29" creationId="{DB17E863-922E-4C26-BD64-E8FD41D28661}"/>
          </ac:spMkLst>
        </pc:spChg>
        <pc:spChg chg="add del">
          <ac:chgData name="Swati Dwivedi" userId="ee8fe792b8fcb614" providerId="LiveId" clId="{E316CA0B-5115-5185-B9F8-B6F20C069205}" dt="2026-01-19T17:33:33.183" v="1102" actId="26606"/>
          <ac:spMkLst>
            <pc:docMk/>
            <pc:sldMk cId="0" sldId="266"/>
            <ac:spMk id="34" creationId="{100EDD19-6802-4EC3-95CE-CFFAB042CFD6}"/>
          </ac:spMkLst>
        </pc:spChg>
        <pc:spChg chg="add del">
          <ac:chgData name="Swati Dwivedi" userId="ee8fe792b8fcb614" providerId="LiveId" clId="{E316CA0B-5115-5185-B9F8-B6F20C069205}" dt="2026-01-19T17:33:33.183" v="1102" actId="26606"/>
          <ac:spMkLst>
            <pc:docMk/>
            <pc:sldMk cId="0" sldId="266"/>
            <ac:spMk id="36" creationId="{DB17E863-922E-4C26-BD64-E8FD41D28661}"/>
          </ac:spMkLst>
        </pc:spChg>
        <pc:spChg chg="add del">
          <ac:chgData name="Swati Dwivedi" userId="ee8fe792b8fcb614" providerId="LiveId" clId="{E316CA0B-5115-5185-B9F8-B6F20C069205}" dt="2026-01-19T17:34:11.989" v="1107" actId="26606"/>
          <ac:spMkLst>
            <pc:docMk/>
            <pc:sldMk cId="0" sldId="266"/>
            <ac:spMk id="41" creationId="{100EDD19-6802-4EC3-95CE-CFFAB042CFD6}"/>
          </ac:spMkLst>
        </pc:spChg>
        <pc:spChg chg="add del">
          <ac:chgData name="Swati Dwivedi" userId="ee8fe792b8fcb614" providerId="LiveId" clId="{E316CA0B-5115-5185-B9F8-B6F20C069205}" dt="2026-01-19T17:34:11.989" v="1107" actId="26606"/>
          <ac:spMkLst>
            <pc:docMk/>
            <pc:sldMk cId="0" sldId="266"/>
            <ac:spMk id="43" creationId="{DB17E863-922E-4C26-BD64-E8FD41D28661}"/>
          </ac:spMkLst>
        </pc:spChg>
        <pc:spChg chg="add del">
          <ac:chgData name="Swati Dwivedi" userId="ee8fe792b8fcb614" providerId="LiveId" clId="{E316CA0B-5115-5185-B9F8-B6F20C069205}" dt="2026-01-20T06:00:24.021" v="1191" actId="26606"/>
          <ac:spMkLst>
            <pc:docMk/>
            <pc:sldMk cId="0" sldId="266"/>
            <ac:spMk id="48" creationId="{100EDD19-6802-4EC3-95CE-CFFAB042CFD6}"/>
          </ac:spMkLst>
        </pc:spChg>
        <pc:spChg chg="add del">
          <ac:chgData name="Swati Dwivedi" userId="ee8fe792b8fcb614" providerId="LiveId" clId="{E316CA0B-5115-5185-B9F8-B6F20C069205}" dt="2026-01-20T06:00:24.021" v="1191" actId="26606"/>
          <ac:spMkLst>
            <pc:docMk/>
            <pc:sldMk cId="0" sldId="266"/>
            <ac:spMk id="50" creationId="{DB17E863-922E-4C26-BD64-E8FD41D28661}"/>
          </ac:spMkLst>
        </pc:spChg>
        <pc:spChg chg="add del">
          <ac:chgData name="Swati Dwivedi" userId="ee8fe792b8fcb614" providerId="LiveId" clId="{E316CA0B-5115-5185-B9F8-B6F20C069205}" dt="2026-01-20T06:00:13.543" v="1188" actId="26606"/>
          <ac:spMkLst>
            <pc:docMk/>
            <pc:sldMk cId="0" sldId="266"/>
            <ac:spMk id="55" creationId="{100EDD19-6802-4EC3-95CE-CFFAB042CFD6}"/>
          </ac:spMkLst>
        </pc:spChg>
        <pc:spChg chg="add del">
          <ac:chgData name="Swati Dwivedi" userId="ee8fe792b8fcb614" providerId="LiveId" clId="{E316CA0B-5115-5185-B9F8-B6F20C069205}" dt="2026-01-20T06:00:24.014" v="1190" actId="26606"/>
          <ac:spMkLst>
            <pc:docMk/>
            <pc:sldMk cId="0" sldId="266"/>
            <ac:spMk id="56" creationId="{35DB3719-6FDC-4E5D-891D-FF40B7300F64}"/>
          </ac:spMkLst>
        </pc:spChg>
        <pc:spChg chg="add del">
          <ac:chgData name="Swati Dwivedi" userId="ee8fe792b8fcb614" providerId="LiveId" clId="{E316CA0B-5115-5185-B9F8-B6F20C069205}" dt="2026-01-20T06:00:13.543" v="1188" actId="26606"/>
          <ac:spMkLst>
            <pc:docMk/>
            <pc:sldMk cId="0" sldId="266"/>
            <ac:spMk id="57" creationId="{DB17E863-922E-4C26-BD64-E8FD41D28661}"/>
          </ac:spMkLst>
        </pc:spChg>
        <pc:spChg chg="add del">
          <ac:chgData name="Swati Dwivedi" userId="ee8fe792b8fcb614" providerId="LiveId" clId="{E316CA0B-5115-5185-B9F8-B6F20C069205}" dt="2026-01-20T06:00:24.014" v="1190" actId="26606"/>
          <ac:spMkLst>
            <pc:docMk/>
            <pc:sldMk cId="0" sldId="266"/>
            <ac:spMk id="58" creationId="{E0CBAC23-2E3F-4A90-BA59-F8299F6A5439}"/>
          </ac:spMkLst>
        </pc:spChg>
        <pc:spChg chg="add">
          <ac:chgData name="Swati Dwivedi" userId="ee8fe792b8fcb614" providerId="LiveId" clId="{E316CA0B-5115-5185-B9F8-B6F20C069205}" dt="2026-01-20T06:00:24.021" v="1191" actId="26606"/>
          <ac:spMkLst>
            <pc:docMk/>
            <pc:sldMk cId="0" sldId="266"/>
            <ac:spMk id="60" creationId="{100EDD19-6802-4EC3-95CE-CFFAB042CFD6}"/>
          </ac:spMkLst>
        </pc:spChg>
        <pc:spChg chg="add">
          <ac:chgData name="Swati Dwivedi" userId="ee8fe792b8fcb614" providerId="LiveId" clId="{E316CA0B-5115-5185-B9F8-B6F20C069205}" dt="2026-01-20T06:00:24.021" v="1191" actId="26606"/>
          <ac:spMkLst>
            <pc:docMk/>
            <pc:sldMk cId="0" sldId="266"/>
            <ac:spMk id="61" creationId="{DB17E863-922E-4C26-BD64-E8FD41D28661}"/>
          </ac:spMkLst>
        </pc:spChg>
        <pc:spChg chg="add">
          <ac:chgData name="Swati Dwivedi" userId="ee8fe792b8fcb614" providerId="LiveId" clId="{E316CA0B-5115-5185-B9F8-B6F20C069205}" dt="2026-01-20T06:00:24.021" v="1191" actId="26606"/>
          <ac:spMkLst>
            <pc:docMk/>
            <pc:sldMk cId="0" sldId="266"/>
            <ac:spMk id="62" creationId="{00000000-0000-0000-0000-000000000000}"/>
          </ac:spMkLst>
        </pc:spChg>
        <pc:graphicFrameChg chg="add del">
          <ac:chgData name="Swati Dwivedi" userId="ee8fe792b8fcb614" providerId="LiveId" clId="{E316CA0B-5115-5185-B9F8-B6F20C069205}" dt="2026-01-19T17:15:12.036" v="1059" actId="26606"/>
          <ac:graphicFrameMkLst>
            <pc:docMk/>
            <pc:sldMk cId="0" sldId="266"/>
            <ac:graphicFrameMk id="5" creationId="{BB94ABBB-7526-97AE-6747-E696FF7B5857}"/>
          </ac:graphicFrameMkLst>
        </pc:graphicFrameChg>
        <pc:graphicFrameChg chg="add del">
          <ac:chgData name="Swati Dwivedi" userId="ee8fe792b8fcb614" providerId="LiveId" clId="{E316CA0B-5115-5185-B9F8-B6F20C069205}" dt="2026-01-20T06:00:24.014" v="1190" actId="26606"/>
          <ac:graphicFrameMkLst>
            <pc:docMk/>
            <pc:sldMk cId="0" sldId="266"/>
            <ac:graphicFrameMk id="52" creationId="{0FBCEDFC-E788-C2E8-94EB-5A72491E96FF}"/>
          </ac:graphicFrameMkLst>
        </pc:graphicFrameChg>
        <pc:picChg chg="add del">
          <ac:chgData name="Swati Dwivedi" userId="ee8fe792b8fcb614" providerId="LiveId" clId="{E316CA0B-5115-5185-B9F8-B6F20C069205}" dt="2026-01-19T17:15:12.036" v="1059" actId="26606"/>
          <ac:picMkLst>
            <pc:docMk/>
            <pc:sldMk cId="0" sldId="266"/>
            <ac:picMk id="6" creationId="{8E68B7C0-5DFE-2A15-46AD-A54C545C18A2}"/>
          </ac:picMkLst>
        </pc:picChg>
      </pc:sldChg>
      <pc:sldChg chg="new del">
        <pc:chgData name="Swati Dwivedi" userId="ee8fe792b8fcb614" providerId="LiveId" clId="{E316CA0B-5115-5185-B9F8-B6F20C069205}" dt="2026-01-19T13:11:44.500" v="200" actId="2696"/>
        <pc:sldMkLst>
          <pc:docMk/>
          <pc:sldMk cId="1727374069" sldId="267"/>
        </pc:sldMkLst>
      </pc:sldChg>
      <pc:sldChg chg="addSp delSp modSp add mod setBg">
        <pc:chgData name="Swati Dwivedi" userId="ee8fe792b8fcb614" providerId="LiveId" clId="{E316CA0B-5115-5185-B9F8-B6F20C069205}" dt="2026-01-20T06:57:40.747" v="1605" actId="255"/>
        <pc:sldMkLst>
          <pc:docMk/>
          <pc:sldMk cId="0" sldId="268"/>
        </pc:sldMkLst>
        <pc:spChg chg="mod">
          <ac:chgData name="Swati Dwivedi" userId="ee8fe792b8fcb614" providerId="LiveId" clId="{E316CA0B-5115-5185-B9F8-B6F20C069205}" dt="2026-01-20T06:57:35.636" v="1603" actId="255"/>
          <ac:spMkLst>
            <pc:docMk/>
            <pc:sldMk cId="0" sldId="268"/>
            <ac:spMk id="2" creationId="{00000000-0000-0000-0000-000000000000}"/>
          </ac:spMkLst>
        </pc:spChg>
        <pc:spChg chg="del mod">
          <ac:chgData name="Swati Dwivedi" userId="ee8fe792b8fcb614" providerId="LiveId" clId="{E316CA0B-5115-5185-B9F8-B6F20C069205}" dt="2026-01-19T17:39:00.972" v="1112"/>
          <ac:spMkLst>
            <pc:docMk/>
            <pc:sldMk cId="0" sldId="268"/>
            <ac:spMk id="3" creationId="{00000000-0000-0000-0000-000000000000}"/>
          </ac:spMkLst>
        </pc:spChg>
        <pc:spChg chg="add mod">
          <ac:chgData name="Swati Dwivedi" userId="ee8fe792b8fcb614" providerId="LiveId" clId="{E316CA0B-5115-5185-B9F8-B6F20C069205}" dt="2026-01-20T06:57:40.747" v="1605" actId="255"/>
          <ac:spMkLst>
            <pc:docMk/>
            <pc:sldMk cId="0" sldId="268"/>
            <ac:spMk id="4" creationId="{CD81F2AA-36B8-CC4B-FF3E-B2593F1162CB}"/>
          </ac:spMkLst>
        </pc:spChg>
        <pc:spChg chg="add del">
          <ac:chgData name="Swati Dwivedi" userId="ee8fe792b8fcb614" providerId="LiveId" clId="{E316CA0B-5115-5185-B9F8-B6F20C069205}" dt="2026-01-20T06:00:01.599" v="1186" actId="26606"/>
          <ac:spMkLst>
            <pc:docMk/>
            <pc:sldMk cId="0" sldId="268"/>
            <ac:spMk id="9" creationId="{100EDD19-6802-4EC3-95CE-CFFAB042CFD6}"/>
          </ac:spMkLst>
        </pc:spChg>
        <pc:spChg chg="add del">
          <ac:chgData name="Swati Dwivedi" userId="ee8fe792b8fcb614" providerId="LiveId" clId="{E316CA0B-5115-5185-B9F8-B6F20C069205}" dt="2026-01-20T06:00:01.599" v="1186" actId="26606"/>
          <ac:spMkLst>
            <pc:docMk/>
            <pc:sldMk cId="0" sldId="268"/>
            <ac:spMk id="11" creationId="{DB17E863-922E-4C26-BD64-E8FD41D28661}"/>
          </ac:spMkLst>
        </pc:spChg>
        <pc:spChg chg="add">
          <ac:chgData name="Swati Dwivedi" userId="ee8fe792b8fcb614" providerId="LiveId" clId="{E316CA0B-5115-5185-B9F8-B6F20C069205}" dt="2026-01-20T06:00:01.599" v="1186" actId="26606"/>
          <ac:spMkLst>
            <pc:docMk/>
            <pc:sldMk cId="0" sldId="268"/>
            <ac:spMk id="16" creationId="{100EDD19-6802-4EC3-95CE-CFFAB042CFD6}"/>
          </ac:spMkLst>
        </pc:spChg>
        <pc:spChg chg="add">
          <ac:chgData name="Swati Dwivedi" userId="ee8fe792b8fcb614" providerId="LiveId" clId="{E316CA0B-5115-5185-B9F8-B6F20C069205}" dt="2026-01-20T06:00:01.599" v="1186" actId="26606"/>
          <ac:spMkLst>
            <pc:docMk/>
            <pc:sldMk cId="0" sldId="268"/>
            <ac:spMk id="18" creationId="{DB17E863-922E-4C26-BD64-E8FD41D28661}"/>
          </ac:spMkLst>
        </pc:spChg>
      </pc:sldChg>
      <pc:sldChg chg="modSp new del mod">
        <pc:chgData name="Swati Dwivedi" userId="ee8fe792b8fcb614" providerId="LiveId" clId="{E316CA0B-5115-5185-B9F8-B6F20C069205}" dt="2026-01-19T13:17:28.993" v="230" actId="2696"/>
        <pc:sldMkLst>
          <pc:docMk/>
          <pc:sldMk cId="419401315" sldId="269"/>
        </pc:sldMkLst>
        <pc:spChg chg="mod">
          <ac:chgData name="Swati Dwivedi" userId="ee8fe792b8fcb614" providerId="LiveId" clId="{E316CA0B-5115-5185-B9F8-B6F20C069205}" dt="2026-01-19T13:14:37.253" v="229" actId="20577"/>
          <ac:spMkLst>
            <pc:docMk/>
            <pc:sldMk cId="419401315" sldId="269"/>
            <ac:spMk id="2" creationId="{AE5F2D4B-8778-8ED2-F23F-DD1BCD1B7701}"/>
          </ac:spMkLst>
        </pc:spChg>
      </pc:sldChg>
      <pc:sldChg chg="new del">
        <pc:chgData name="Swati Dwivedi" userId="ee8fe792b8fcb614" providerId="LiveId" clId="{E316CA0B-5115-5185-B9F8-B6F20C069205}" dt="2026-01-19T13:12:13.362" v="203" actId="2696"/>
        <pc:sldMkLst>
          <pc:docMk/>
          <pc:sldMk cId="2243860132" sldId="269"/>
        </pc:sldMkLst>
      </pc:sldChg>
      <pc:sldChg chg="new del">
        <pc:chgData name="Swati Dwivedi" userId="ee8fe792b8fcb614" providerId="LiveId" clId="{E316CA0B-5115-5185-B9F8-B6F20C069205}" dt="2026-01-19T13:14:20.731" v="212" actId="2696"/>
        <pc:sldMkLst>
          <pc:docMk/>
          <pc:sldMk cId="2456216485" sldId="269"/>
        </pc:sldMkLst>
      </pc:sldChg>
      <pc:sldChg chg="addSp delSp modSp add mod setBg delDesignElem">
        <pc:chgData name="Swati Dwivedi" userId="ee8fe792b8fcb614" providerId="LiveId" clId="{E316CA0B-5115-5185-B9F8-B6F20C069205}" dt="2026-01-20T06:57:12.131" v="1597" actId="255"/>
        <pc:sldMkLst>
          <pc:docMk/>
          <pc:sldMk cId="2528845803" sldId="269"/>
        </pc:sldMkLst>
        <pc:spChg chg="mod ord">
          <ac:chgData name="Swati Dwivedi" userId="ee8fe792b8fcb614" providerId="LiveId" clId="{E316CA0B-5115-5185-B9F8-B6F20C069205}" dt="2026-01-20T06:57:05.392" v="1595" actId="2711"/>
          <ac:spMkLst>
            <pc:docMk/>
            <pc:sldMk cId="2528845803" sldId="269"/>
            <ac:spMk id="2" creationId="{D368EDB4-E914-5889-BE20-2E1229C1E09C}"/>
          </ac:spMkLst>
        </pc:spChg>
        <pc:spChg chg="mod ord">
          <ac:chgData name="Swati Dwivedi" userId="ee8fe792b8fcb614" providerId="LiveId" clId="{E316CA0B-5115-5185-B9F8-B6F20C069205}" dt="2026-01-20T06:57:12.131" v="1597" actId="255"/>
          <ac:spMkLst>
            <pc:docMk/>
            <pc:sldMk cId="2528845803" sldId="269"/>
            <ac:spMk id="3" creationId="{CE30DD64-B5A1-468A-A8E2-B37CC71672FF}"/>
          </ac:spMkLst>
        </pc:spChg>
        <pc:spChg chg="add del">
          <ac:chgData name="Swati Dwivedi" userId="ee8fe792b8fcb614" providerId="LiveId" clId="{E316CA0B-5115-5185-B9F8-B6F20C069205}" dt="2026-01-19T16:26:52.650" v="892" actId="26606"/>
          <ac:spMkLst>
            <pc:docMk/>
            <pc:sldMk cId="2528845803" sldId="269"/>
            <ac:spMk id="11" creationId="{352BEC0E-22F8-46D0-9632-375DB541B06C}"/>
          </ac:spMkLst>
        </pc:spChg>
        <pc:spChg chg="add del">
          <ac:chgData name="Swati Dwivedi" userId="ee8fe792b8fcb614" providerId="LiveId" clId="{E316CA0B-5115-5185-B9F8-B6F20C069205}" dt="2026-01-19T14:09:11.246" v="546" actId="26606"/>
          <ac:spMkLst>
            <pc:docMk/>
            <pc:sldMk cId="2528845803" sldId="269"/>
            <ac:spMk id="12" creationId="{352BEC0E-22F8-46D0-9632-375DB541B06C}"/>
          </ac:spMkLst>
        </pc:spChg>
        <pc:spChg chg="add del">
          <ac:chgData name="Swati Dwivedi" userId="ee8fe792b8fcb614" providerId="LiveId" clId="{E316CA0B-5115-5185-B9F8-B6F20C069205}" dt="2026-01-19T16:26:52.650" v="892" actId="26606"/>
          <ac:spMkLst>
            <pc:docMk/>
            <pc:sldMk cId="2528845803" sldId="269"/>
            <ac:spMk id="13" creationId="{3FCFB1DE-0B7E-48CC-BA90-B2AB0889F9D6}"/>
          </ac:spMkLst>
        </pc:spChg>
        <pc:spChg chg="add del">
          <ac:chgData name="Swati Dwivedi" userId="ee8fe792b8fcb614" providerId="LiveId" clId="{E316CA0B-5115-5185-B9F8-B6F20C069205}" dt="2026-01-19T14:09:11.246" v="546" actId="26606"/>
          <ac:spMkLst>
            <pc:docMk/>
            <pc:sldMk cId="2528845803" sldId="269"/>
            <ac:spMk id="14" creationId="{3FCFB1DE-0B7E-48CC-BA90-B2AB0889F9D6}"/>
          </ac:spMkLst>
        </pc:spChg>
        <pc:spChg chg="add del">
          <ac:chgData name="Swati Dwivedi" userId="ee8fe792b8fcb614" providerId="LiveId" clId="{E316CA0B-5115-5185-B9F8-B6F20C069205}" dt="2026-01-19T16:48:52.990" v="1001" actId="26606"/>
          <ac:spMkLst>
            <pc:docMk/>
            <pc:sldMk cId="2528845803" sldId="269"/>
            <ac:spMk id="15" creationId="{352BEC0E-22F8-46D0-9632-375DB541B06C}"/>
          </ac:spMkLst>
        </pc:spChg>
        <pc:spChg chg="add del">
          <ac:chgData name="Swati Dwivedi" userId="ee8fe792b8fcb614" providerId="LiveId" clId="{E316CA0B-5115-5185-B9F8-B6F20C069205}" dt="2026-01-19T14:09:16.100" v="548" actId="26606"/>
          <ac:spMkLst>
            <pc:docMk/>
            <pc:sldMk cId="2528845803" sldId="269"/>
            <ac:spMk id="16" creationId="{C87417AF-190E-4D6E-AFA6-7D3E84B0B430}"/>
          </ac:spMkLst>
        </pc:spChg>
        <pc:spChg chg="add del">
          <ac:chgData name="Swati Dwivedi" userId="ee8fe792b8fcb614" providerId="LiveId" clId="{E316CA0B-5115-5185-B9F8-B6F20C069205}" dt="2026-01-19T14:09:16.100" v="548" actId="26606"/>
          <ac:spMkLst>
            <pc:docMk/>
            <pc:sldMk cId="2528845803" sldId="269"/>
            <ac:spMk id="17" creationId="{A7AE9375-4664-4DB2-922D-2782A6E439AC}"/>
          </ac:spMkLst>
        </pc:spChg>
        <pc:spChg chg="add del">
          <ac:chgData name="Swati Dwivedi" userId="ee8fe792b8fcb614" providerId="LiveId" clId="{E316CA0B-5115-5185-B9F8-B6F20C069205}" dt="2026-01-19T14:09:16.100" v="548" actId="26606"/>
          <ac:spMkLst>
            <pc:docMk/>
            <pc:sldMk cId="2528845803" sldId="269"/>
            <ac:spMk id="18" creationId="{80B30ED8-273E-4C07-8568-2FE5CC5C483D}"/>
          </ac:spMkLst>
        </pc:spChg>
        <pc:spChg chg="add del">
          <ac:chgData name="Swati Dwivedi" userId="ee8fe792b8fcb614" providerId="LiveId" clId="{E316CA0B-5115-5185-B9F8-B6F20C069205}" dt="2026-01-19T16:48:52.990" v="1001" actId="26606"/>
          <ac:spMkLst>
            <pc:docMk/>
            <pc:sldMk cId="2528845803" sldId="269"/>
            <ac:spMk id="20" creationId="{3FCFB1DE-0B7E-48CC-BA90-B2AB0889F9D6}"/>
          </ac:spMkLst>
        </pc:spChg>
        <pc:spChg chg="add del">
          <ac:chgData name="Swati Dwivedi" userId="ee8fe792b8fcb614" providerId="LiveId" clId="{E316CA0B-5115-5185-B9F8-B6F20C069205}" dt="2026-01-19T14:09:19.678" v="550" actId="26606"/>
          <ac:spMkLst>
            <pc:docMk/>
            <pc:sldMk cId="2528845803" sldId="269"/>
            <ac:spMk id="21" creationId="{9D25F302-27C5-414F-97F8-6EA0A6C028BA}"/>
          </ac:spMkLst>
        </pc:spChg>
        <pc:spChg chg="add del">
          <ac:chgData name="Swati Dwivedi" userId="ee8fe792b8fcb614" providerId="LiveId" clId="{E316CA0B-5115-5185-B9F8-B6F20C069205}" dt="2026-01-19T14:09:19.678" v="550" actId="26606"/>
          <ac:spMkLst>
            <pc:docMk/>
            <pc:sldMk cId="2528845803" sldId="269"/>
            <ac:spMk id="22" creationId="{830A36F8-48C2-4842-A87B-8CE8DF4E7FD2}"/>
          </ac:spMkLst>
        </pc:spChg>
        <pc:spChg chg="add del">
          <ac:chgData name="Swati Dwivedi" userId="ee8fe792b8fcb614" providerId="LiveId" clId="{E316CA0B-5115-5185-B9F8-B6F20C069205}" dt="2026-01-19T14:09:19.678" v="550" actId="26606"/>
          <ac:spMkLst>
            <pc:docMk/>
            <pc:sldMk cId="2528845803" sldId="269"/>
            <ac:spMk id="23" creationId="{7F488E8B-4E1E-4402-8935-D4E6C02615C7}"/>
          </ac:spMkLst>
        </pc:spChg>
        <pc:spChg chg="add del">
          <ac:chgData name="Swati Dwivedi" userId="ee8fe792b8fcb614" providerId="LiveId" clId="{E316CA0B-5115-5185-B9F8-B6F20C069205}" dt="2026-01-19T14:09:23.139" v="552" actId="26606"/>
          <ac:spMkLst>
            <pc:docMk/>
            <pc:sldMk cId="2528845803" sldId="269"/>
            <ac:spMk id="25" creationId="{7E6D2D34-4BB4-460B-8844-027610FB21F5}"/>
          </ac:spMkLst>
        </pc:spChg>
        <pc:spChg chg="add del">
          <ac:chgData name="Swati Dwivedi" userId="ee8fe792b8fcb614" providerId="LiveId" clId="{E316CA0B-5115-5185-B9F8-B6F20C069205}" dt="2026-01-19T14:09:24.815" v="554" actId="26606"/>
          <ac:spMkLst>
            <pc:docMk/>
            <pc:sldMk cId="2528845803" sldId="269"/>
            <ac:spMk id="31" creationId="{5EF17487-C386-4F99-B5EB-4FD3DF4236B2}"/>
          </ac:spMkLst>
        </pc:spChg>
        <pc:spChg chg="add del">
          <ac:chgData name="Swati Dwivedi" userId="ee8fe792b8fcb614" providerId="LiveId" clId="{E316CA0B-5115-5185-B9F8-B6F20C069205}" dt="2026-01-19T14:09:24.815" v="554" actId="26606"/>
          <ac:spMkLst>
            <pc:docMk/>
            <pc:sldMk cId="2528845803" sldId="269"/>
            <ac:spMk id="32" creationId="{A0DE92DF-4769-4DE9-93FD-EE31271850CA}"/>
          </ac:spMkLst>
        </pc:spChg>
        <pc:spChg chg="add del">
          <ac:chgData name="Swati Dwivedi" userId="ee8fe792b8fcb614" providerId="LiveId" clId="{E316CA0B-5115-5185-B9F8-B6F20C069205}" dt="2026-01-19T16:48:33.773" v="999" actId="26606"/>
          <ac:spMkLst>
            <pc:docMk/>
            <pc:sldMk cId="2528845803" sldId="269"/>
            <ac:spMk id="33" creationId="{352BEC0E-22F8-46D0-9632-375DB541B06C}"/>
          </ac:spMkLst>
        </pc:spChg>
        <pc:spChg chg="add del">
          <ac:chgData name="Swati Dwivedi" userId="ee8fe792b8fcb614" providerId="LiveId" clId="{E316CA0B-5115-5185-B9F8-B6F20C069205}" dt="2026-01-19T16:24:26.673" v="831"/>
          <ac:spMkLst>
            <pc:docMk/>
            <pc:sldMk cId="2528845803" sldId="269"/>
            <ac:spMk id="34" creationId="{352BEC0E-22F8-46D0-9632-375DB541B06C}"/>
          </ac:spMkLst>
        </pc:spChg>
        <pc:spChg chg="add del">
          <ac:chgData name="Swati Dwivedi" userId="ee8fe792b8fcb614" providerId="LiveId" clId="{E316CA0B-5115-5185-B9F8-B6F20C069205}" dt="2026-01-19T16:24:26.673" v="831"/>
          <ac:spMkLst>
            <pc:docMk/>
            <pc:sldMk cId="2528845803" sldId="269"/>
            <ac:spMk id="35" creationId="{3FCFB1DE-0B7E-48CC-BA90-B2AB0889F9D6}"/>
          </ac:spMkLst>
        </pc:spChg>
        <pc:spChg chg="add">
          <ac:chgData name="Swati Dwivedi" userId="ee8fe792b8fcb614" providerId="LiveId" clId="{E316CA0B-5115-5185-B9F8-B6F20C069205}" dt="2026-01-19T16:48:52.990" v="1001" actId="26606"/>
          <ac:spMkLst>
            <pc:docMk/>
            <pc:sldMk cId="2528845803" sldId="269"/>
            <ac:spMk id="36" creationId="{352BEC0E-22F8-46D0-9632-375DB541B06C}"/>
          </ac:spMkLst>
        </pc:spChg>
        <pc:spChg chg="add del">
          <ac:chgData name="Swati Dwivedi" userId="ee8fe792b8fcb614" providerId="LiveId" clId="{E316CA0B-5115-5185-B9F8-B6F20C069205}" dt="2026-01-19T16:48:33.773" v="999" actId="26606"/>
          <ac:spMkLst>
            <pc:docMk/>
            <pc:sldMk cId="2528845803" sldId="269"/>
            <ac:spMk id="37" creationId="{3FCFB1DE-0B7E-48CC-BA90-B2AB0889F9D6}"/>
          </ac:spMkLst>
        </pc:spChg>
        <pc:spChg chg="add">
          <ac:chgData name="Swati Dwivedi" userId="ee8fe792b8fcb614" providerId="LiveId" clId="{E316CA0B-5115-5185-B9F8-B6F20C069205}" dt="2026-01-19T16:48:52.990" v="1001" actId="26606"/>
          <ac:spMkLst>
            <pc:docMk/>
            <pc:sldMk cId="2528845803" sldId="269"/>
            <ac:spMk id="38" creationId="{3FCFB1DE-0B7E-48CC-BA90-B2AB0889F9D6}"/>
          </ac:spMkLst>
        </pc:spChg>
        <pc:grpChg chg="add del">
          <ac:chgData name="Swati Dwivedi" userId="ee8fe792b8fcb614" providerId="LiveId" clId="{E316CA0B-5115-5185-B9F8-B6F20C069205}" dt="2026-01-19T14:09:23.139" v="552" actId="26606"/>
          <ac:grpSpMkLst>
            <pc:docMk/>
            <pc:sldMk cId="2528845803" sldId="269"/>
            <ac:grpSpMk id="26" creationId="{C5314570-9B06-4D37-8CBD-EDD67C2FA205}"/>
          </ac:grpSpMkLst>
        </pc:grpChg>
        <pc:graphicFrameChg chg="add del mod">
          <ac:chgData name="Swati Dwivedi" userId="ee8fe792b8fcb614" providerId="LiveId" clId="{E316CA0B-5115-5185-B9F8-B6F20C069205}" dt="2026-01-19T14:07:19.721" v="533" actId="21"/>
          <ac:graphicFrameMkLst>
            <pc:docMk/>
            <pc:sldMk cId="2528845803" sldId="269"/>
            <ac:graphicFrameMk id="4" creationId="{7AB6F2DD-1937-9E2A-3EF0-C9D7EB063BB1}"/>
          </ac:graphicFrameMkLst>
        </pc:graphicFrameChg>
        <pc:graphicFrameChg chg="add mod">
          <ac:chgData name="Swati Dwivedi" userId="ee8fe792b8fcb614" providerId="LiveId" clId="{E316CA0B-5115-5185-B9F8-B6F20C069205}" dt="2026-01-19T14:12:04.505" v="567"/>
          <ac:graphicFrameMkLst>
            <pc:docMk/>
            <pc:sldMk cId="2528845803" sldId="269"/>
            <ac:graphicFrameMk id="8" creationId="{E263C2F2-7D74-030B-B40E-E7E3BB8E59D7}"/>
          </ac:graphicFrameMkLst>
        </pc:graphicFrameChg>
        <pc:graphicFrameChg chg="add mod">
          <ac:chgData name="Swati Dwivedi" userId="ee8fe792b8fcb614" providerId="LiveId" clId="{E316CA0B-5115-5185-B9F8-B6F20C069205}" dt="2026-01-19T14:12:19.945" v="568"/>
          <ac:graphicFrameMkLst>
            <pc:docMk/>
            <pc:sldMk cId="2528845803" sldId="269"/>
            <ac:graphicFrameMk id="9" creationId="{4A1C1E09-A97F-5BEC-2E36-C6543A7263DA}"/>
          </ac:graphicFrameMkLst>
        </pc:graphicFrameChg>
        <pc:graphicFrameChg chg="add del mod modGraphic">
          <ac:chgData name="Swati Dwivedi" userId="ee8fe792b8fcb614" providerId="LiveId" clId="{E316CA0B-5115-5185-B9F8-B6F20C069205}" dt="2026-01-19T14:13:03.274" v="573" actId="478"/>
          <ac:graphicFrameMkLst>
            <pc:docMk/>
            <pc:sldMk cId="2528845803" sldId="269"/>
            <ac:graphicFrameMk id="10" creationId="{6DEDE125-D27D-E282-BE19-EC43A3167B31}"/>
          </ac:graphicFrameMkLst>
        </pc:graphicFrameChg>
        <pc:picChg chg="add mod ord">
          <ac:chgData name="Swati Dwivedi" userId="ee8fe792b8fcb614" providerId="LiveId" clId="{E316CA0B-5115-5185-B9F8-B6F20C069205}" dt="2026-01-19T16:48:52.990" v="1001" actId="26606"/>
          <ac:picMkLst>
            <pc:docMk/>
            <pc:sldMk cId="2528845803" sldId="269"/>
            <ac:picMk id="6" creationId="{A6EA5874-873E-CD6F-F7F5-D5BC0E81A44B}"/>
          </ac:picMkLst>
        </pc:picChg>
        <pc:picChg chg="add del mod">
          <ac:chgData name="Swati Dwivedi" userId="ee8fe792b8fcb614" providerId="LiveId" clId="{E316CA0B-5115-5185-B9F8-B6F20C069205}" dt="2026-01-19T16:43:46.217" v="927" actId="478"/>
          <ac:picMkLst>
            <pc:docMk/>
            <pc:sldMk cId="2528845803" sldId="269"/>
            <ac:picMk id="7" creationId="{34E9D059-A3C0-C91F-A647-CB1A3DA0FAB0}"/>
          </ac:picMkLst>
        </pc:picChg>
        <pc:picChg chg="add del mod">
          <ac:chgData name="Swati Dwivedi" userId="ee8fe792b8fcb614" providerId="LiveId" clId="{E316CA0B-5115-5185-B9F8-B6F20C069205}" dt="2026-01-19T16:52:47.960" v="1016" actId="478"/>
          <ac:picMkLst>
            <pc:docMk/>
            <pc:sldMk cId="2528845803" sldId="269"/>
            <ac:picMk id="30" creationId="{1D993EB5-CCAA-60F1-7423-ABADCA029E78}"/>
          </ac:picMkLst>
        </pc:picChg>
        <pc:picChg chg="add mod">
          <ac:chgData name="Swati Dwivedi" userId="ee8fe792b8fcb614" providerId="LiveId" clId="{E316CA0B-5115-5185-B9F8-B6F20C069205}" dt="2026-01-19T16:52:50.491" v="1017"/>
          <ac:picMkLst>
            <pc:docMk/>
            <pc:sldMk cId="2528845803" sldId="269"/>
            <ac:picMk id="39" creationId="{C9ACF8FB-8F09-8412-F1FC-B62F909AA315}"/>
          </ac:picMkLst>
        </pc:picChg>
        <pc:cxnChg chg="add del">
          <ac:chgData name="Swati Dwivedi" userId="ee8fe792b8fcb614" providerId="LiveId" clId="{E316CA0B-5115-5185-B9F8-B6F20C069205}" dt="2026-01-19T14:09:16.100" v="548" actId="26606"/>
          <ac:cxnSpMkLst>
            <pc:docMk/>
            <pc:sldMk cId="2528845803" sldId="269"/>
            <ac:cxnSpMk id="19" creationId="{EE504C98-6397-41C1-A8D8-2D9C4ED307E0}"/>
          </ac:cxnSpMkLst>
        </pc:cxnChg>
      </pc:sldChg>
      <pc:sldChg chg="new del">
        <pc:chgData name="Swati Dwivedi" userId="ee8fe792b8fcb614" providerId="LiveId" clId="{E316CA0B-5115-5185-B9F8-B6F20C069205}" dt="2026-01-19T13:12:26.381" v="206" actId="2696"/>
        <pc:sldMkLst>
          <pc:docMk/>
          <pc:sldMk cId="2974885537" sldId="269"/>
        </pc:sldMkLst>
      </pc:sldChg>
      <pc:sldChg chg="add del">
        <pc:chgData name="Swati Dwivedi" userId="ee8fe792b8fcb614" providerId="LiveId" clId="{E316CA0B-5115-5185-B9F8-B6F20C069205}" dt="2026-01-19T13:12:29.859" v="207" actId="2696"/>
        <pc:sldMkLst>
          <pc:docMk/>
          <pc:sldMk cId="3194366417" sldId="270"/>
        </pc:sldMkLst>
      </pc:sldChg>
      <pc:sldChg chg="addSp delSp modSp new mod ord setBg delDesignElem">
        <pc:chgData name="Swati Dwivedi" userId="ee8fe792b8fcb614" providerId="LiveId" clId="{E316CA0B-5115-5185-B9F8-B6F20C069205}" dt="2026-01-20T12:24:48.420" v="1690" actId="255"/>
        <pc:sldMkLst>
          <pc:docMk/>
          <pc:sldMk cId="3680965180" sldId="270"/>
        </pc:sldMkLst>
        <pc:spChg chg="mod">
          <ac:chgData name="Swati Dwivedi" userId="ee8fe792b8fcb614" providerId="LiveId" clId="{E316CA0B-5115-5185-B9F8-B6F20C069205}" dt="2026-01-20T12:24:48.420" v="1690" actId="255"/>
          <ac:spMkLst>
            <pc:docMk/>
            <pc:sldMk cId="3680965180" sldId="270"/>
            <ac:spMk id="2" creationId="{36D2F165-6EB9-047C-5132-59243BA1E33A}"/>
          </ac:spMkLst>
        </pc:spChg>
        <pc:spChg chg="del mod">
          <ac:chgData name="Swati Dwivedi" userId="ee8fe792b8fcb614" providerId="LiveId" clId="{E316CA0B-5115-5185-B9F8-B6F20C069205}" dt="2026-01-19T14:46:46.028" v="712"/>
          <ac:spMkLst>
            <pc:docMk/>
            <pc:sldMk cId="3680965180" sldId="270"/>
            <ac:spMk id="3" creationId="{F7FEEE4F-2101-A5B1-61C3-8340FC695F79}"/>
          </ac:spMkLst>
        </pc:spChg>
        <pc:spChg chg="add del mod">
          <ac:chgData name="Swati Dwivedi" userId="ee8fe792b8fcb614" providerId="LiveId" clId="{E316CA0B-5115-5185-B9F8-B6F20C069205}" dt="2026-01-19T17:55:57.744" v="1121"/>
          <ac:spMkLst>
            <pc:docMk/>
            <pc:sldMk cId="3680965180" sldId="270"/>
            <ac:spMk id="7" creationId="{BB3CA6F5-DA74-80BE-1D44-97E51C68194C}"/>
          </ac:spMkLst>
        </pc:spChg>
        <pc:spChg chg="add del">
          <ac:chgData name="Swati Dwivedi" userId="ee8fe792b8fcb614" providerId="LiveId" clId="{E316CA0B-5115-5185-B9F8-B6F20C069205}" dt="2026-01-20T07:04:38.412" v="1638" actId="26606"/>
          <ac:spMkLst>
            <pc:docMk/>
            <pc:sldMk cId="3680965180" sldId="270"/>
            <ac:spMk id="10" creationId="{665DBBEF-238B-476B-96AB-8AAC3224ECEA}"/>
          </ac:spMkLst>
        </pc:spChg>
        <pc:spChg chg="add del">
          <ac:chgData name="Swati Dwivedi" userId="ee8fe792b8fcb614" providerId="LiveId" clId="{E316CA0B-5115-5185-B9F8-B6F20C069205}" dt="2026-01-20T07:04:38.412" v="1638" actId="26606"/>
          <ac:spMkLst>
            <pc:docMk/>
            <pc:sldMk cId="3680965180" sldId="270"/>
            <ac:spMk id="12" creationId="{3FCFB1DE-0B7E-48CC-BA90-B2AB0889F9D6}"/>
          </ac:spMkLst>
        </pc:spChg>
        <pc:spChg chg="add del mod">
          <ac:chgData name="Swati Dwivedi" userId="ee8fe792b8fcb614" providerId="LiveId" clId="{E316CA0B-5115-5185-B9F8-B6F20C069205}" dt="2026-01-20T07:04:57.823" v="1641" actId="21"/>
          <ac:spMkLst>
            <pc:docMk/>
            <pc:sldMk cId="3680965180" sldId="270"/>
            <ac:spMk id="4102" creationId="{000AC4D1-C4AE-1BEC-013C-FD4EC8F191CC}"/>
          </ac:spMkLst>
        </pc:spChg>
        <pc:spChg chg="add">
          <ac:chgData name="Swati Dwivedi" userId="ee8fe792b8fcb614" providerId="LiveId" clId="{E316CA0B-5115-5185-B9F8-B6F20C069205}" dt="2026-01-20T07:04:38.412" v="1638" actId="26606"/>
          <ac:spMkLst>
            <pc:docMk/>
            <pc:sldMk cId="3680965180" sldId="270"/>
            <ac:spMk id="4105" creationId="{A8908DB7-C3A6-4FCB-9820-CEE02B398C4A}"/>
          </ac:spMkLst>
        </pc:spChg>
        <pc:spChg chg="add">
          <ac:chgData name="Swati Dwivedi" userId="ee8fe792b8fcb614" providerId="LiveId" clId="{E316CA0B-5115-5185-B9F8-B6F20C069205}" dt="2026-01-20T07:04:38.412" v="1638" actId="26606"/>
          <ac:spMkLst>
            <pc:docMk/>
            <pc:sldMk cId="3680965180" sldId="270"/>
            <ac:spMk id="4107" creationId="{535742DD-1B16-4E9D-B715-0D74B4574A68}"/>
          </ac:spMkLst>
        </pc:spChg>
        <pc:picChg chg="add del mod">
          <ac:chgData name="Swati Dwivedi" userId="ee8fe792b8fcb614" providerId="LiveId" clId="{E316CA0B-5115-5185-B9F8-B6F20C069205}" dt="2026-01-19T17:55:52.929" v="1120" actId="478"/>
          <ac:picMkLst>
            <pc:docMk/>
            <pc:sldMk cId="3680965180" sldId="270"/>
            <ac:picMk id="5" creationId="{D6B3B104-093D-1B18-950F-DFEC3A23DFC0}"/>
          </ac:picMkLst>
        </pc:picChg>
        <pc:picChg chg="add mod">
          <ac:chgData name="Swati Dwivedi" userId="ee8fe792b8fcb614" providerId="LiveId" clId="{E316CA0B-5115-5185-B9F8-B6F20C069205}" dt="2026-01-20T07:05:14.615" v="1645" actId="14100"/>
          <ac:picMkLst>
            <pc:docMk/>
            <pc:sldMk cId="3680965180" sldId="270"/>
            <ac:picMk id="4098" creationId="{06BF4098-C8F6-0BC9-492B-931DF923CAB6}"/>
          </ac:picMkLst>
        </pc:picChg>
      </pc:sldChg>
      <pc:sldChg chg="addSp delSp modSp new mod setBg delDesignElem">
        <pc:chgData name="Swati Dwivedi" userId="ee8fe792b8fcb614" providerId="LiveId" clId="{E316CA0B-5115-5185-B9F8-B6F20C069205}" dt="2026-01-20T12:29:53.320" v="1719" actId="27636"/>
        <pc:sldMkLst>
          <pc:docMk/>
          <pc:sldMk cId="2736573947" sldId="271"/>
        </pc:sldMkLst>
        <pc:spChg chg="mod">
          <ac:chgData name="Swati Dwivedi" userId="ee8fe792b8fcb614" providerId="LiveId" clId="{E316CA0B-5115-5185-B9F8-B6F20C069205}" dt="2026-01-20T07:02:56.467" v="1634" actId="26606"/>
          <ac:spMkLst>
            <pc:docMk/>
            <pc:sldMk cId="2736573947" sldId="271"/>
            <ac:spMk id="2" creationId="{39C104F9-943B-BBAC-6EEE-6D3E1CC59E4B}"/>
          </ac:spMkLst>
        </pc:spChg>
        <pc:spChg chg="mod ord">
          <ac:chgData name="Swati Dwivedi" userId="ee8fe792b8fcb614" providerId="LiveId" clId="{E316CA0B-5115-5185-B9F8-B6F20C069205}" dt="2026-01-20T12:29:53.320" v="1719" actId="27636"/>
          <ac:spMkLst>
            <pc:docMk/>
            <pc:sldMk cId="2736573947" sldId="271"/>
            <ac:spMk id="3" creationId="{EED383F4-0BB0-DE50-6EF1-3EDBBF185A48}"/>
          </ac:spMkLst>
        </pc:spChg>
        <pc:spChg chg="add del">
          <ac:chgData name="Swati Dwivedi" userId="ee8fe792b8fcb614" providerId="LiveId" clId="{E316CA0B-5115-5185-B9F8-B6F20C069205}" dt="2026-01-20T07:02:56.467" v="1634" actId="26606"/>
          <ac:spMkLst>
            <pc:docMk/>
            <pc:sldMk cId="2736573947" sldId="271"/>
            <ac:spMk id="7" creationId="{743AA782-23D1-4521-8CAD-47662984AA08}"/>
          </ac:spMkLst>
        </pc:spChg>
        <pc:spChg chg="add del">
          <ac:chgData name="Swati Dwivedi" userId="ee8fe792b8fcb614" providerId="LiveId" clId="{E316CA0B-5115-5185-B9F8-B6F20C069205}" dt="2026-01-20T07:02:56.467" v="1634" actId="26606"/>
          <ac:spMkLst>
            <pc:docMk/>
            <pc:sldMk cId="2736573947" sldId="271"/>
            <ac:spMk id="8" creationId="{71877DBC-BB60-40F0-AC93-2ACDBAAE60CE}"/>
          </ac:spMkLst>
        </pc:spChg>
        <pc:spChg chg="add del">
          <ac:chgData name="Swati Dwivedi" userId="ee8fe792b8fcb614" providerId="LiveId" clId="{E316CA0B-5115-5185-B9F8-B6F20C069205}" dt="2026-01-19T16:24:26.673" v="831"/>
          <ac:spMkLst>
            <pc:docMk/>
            <pc:sldMk cId="2736573947" sldId="271"/>
            <ac:spMk id="10" creationId="{743AA782-23D1-4521-8CAD-47662984AA08}"/>
          </ac:spMkLst>
        </pc:spChg>
        <pc:spChg chg="add del">
          <ac:chgData name="Swati Dwivedi" userId="ee8fe792b8fcb614" providerId="LiveId" clId="{E316CA0B-5115-5185-B9F8-B6F20C069205}" dt="2026-01-19T16:24:26.673" v="831"/>
          <ac:spMkLst>
            <pc:docMk/>
            <pc:sldMk cId="2736573947" sldId="271"/>
            <ac:spMk id="12" creationId="{71877DBC-BB60-40F0-AC93-2ACDBAAE60CE}"/>
          </ac:spMkLst>
        </pc:spChg>
        <pc:spChg chg="add del">
          <ac:chgData name="Swati Dwivedi" userId="ee8fe792b8fcb614" providerId="LiveId" clId="{E316CA0B-5115-5185-B9F8-B6F20C069205}" dt="2026-01-20T07:02:28.083" v="1630" actId="26606"/>
          <ac:spMkLst>
            <pc:docMk/>
            <pc:sldMk cId="2736573947" sldId="271"/>
            <ac:spMk id="15" creationId="{4E5CBA61-BF74-40B4-A3A8-366BBA626CCF}"/>
          </ac:spMkLst>
        </pc:spChg>
        <pc:spChg chg="add del">
          <ac:chgData name="Swati Dwivedi" userId="ee8fe792b8fcb614" providerId="LiveId" clId="{E316CA0B-5115-5185-B9F8-B6F20C069205}" dt="2026-01-20T07:02:18.454" v="1628" actId="26606"/>
          <ac:spMkLst>
            <pc:docMk/>
            <pc:sldMk cId="2736573947" sldId="271"/>
            <ac:spMk id="19" creationId="{5AA03EDC-7067-4DFF-B672-541D016AAAB8}"/>
          </ac:spMkLst>
        </pc:spChg>
        <pc:spChg chg="add del">
          <ac:chgData name="Swati Dwivedi" userId="ee8fe792b8fcb614" providerId="LiveId" clId="{E316CA0B-5115-5185-B9F8-B6F20C069205}" dt="2026-01-20T07:02:18.454" v="1628" actId="26606"/>
          <ac:spMkLst>
            <pc:docMk/>
            <pc:sldMk cId="2736573947" sldId="271"/>
            <ac:spMk id="20" creationId="{0EBF3E39-B0BE-496A-8604-9007470FFA3A}"/>
          </ac:spMkLst>
        </pc:spChg>
        <pc:spChg chg="add del">
          <ac:chgData name="Swati Dwivedi" userId="ee8fe792b8fcb614" providerId="LiveId" clId="{E316CA0B-5115-5185-B9F8-B6F20C069205}" dt="2026-01-20T07:02:28.083" v="1630" actId="26606"/>
          <ac:spMkLst>
            <pc:docMk/>
            <pc:sldMk cId="2736573947" sldId="271"/>
            <ac:spMk id="29" creationId="{C3420C89-0B09-4632-A4AF-3971D08BF7A8}"/>
          </ac:spMkLst>
        </pc:spChg>
        <pc:spChg chg="add del">
          <ac:chgData name="Swati Dwivedi" userId="ee8fe792b8fcb614" providerId="LiveId" clId="{E316CA0B-5115-5185-B9F8-B6F20C069205}" dt="2026-01-20T07:02:56.467" v="1634" actId="26606"/>
          <ac:spMkLst>
            <pc:docMk/>
            <pc:sldMk cId="2736573947" sldId="271"/>
            <ac:spMk id="32" creationId="{FFB60E8C-7224-44A4-87A0-46A1711DD2ED}"/>
          </ac:spMkLst>
        </pc:spChg>
        <pc:spChg chg="add del">
          <ac:chgData name="Swati Dwivedi" userId="ee8fe792b8fcb614" providerId="LiveId" clId="{E316CA0B-5115-5185-B9F8-B6F20C069205}" dt="2026-01-20T07:02:56.467" v="1634" actId="26606"/>
          <ac:spMkLst>
            <pc:docMk/>
            <pc:sldMk cId="2736573947" sldId="271"/>
            <ac:spMk id="33" creationId="{5DA32751-37A2-45C0-BE94-63D375E27003}"/>
          </ac:spMkLst>
        </pc:spChg>
        <pc:spChg chg="add del">
          <ac:chgData name="Swati Dwivedi" userId="ee8fe792b8fcb614" providerId="LiveId" clId="{E316CA0B-5115-5185-B9F8-B6F20C069205}" dt="2026-01-20T07:02:56.467" v="1634" actId="26606"/>
          <ac:spMkLst>
            <pc:docMk/>
            <pc:sldMk cId="2736573947" sldId="271"/>
            <ac:spMk id="34" creationId="{E659831F-0D9A-4C63-9EBB-8435B85A440F}"/>
          </ac:spMkLst>
        </pc:spChg>
        <pc:spChg chg="add del">
          <ac:chgData name="Swati Dwivedi" userId="ee8fe792b8fcb614" providerId="LiveId" clId="{E316CA0B-5115-5185-B9F8-B6F20C069205}" dt="2026-01-20T07:02:56.467" v="1634" actId="26606"/>
          <ac:spMkLst>
            <pc:docMk/>
            <pc:sldMk cId="2736573947" sldId="271"/>
            <ac:spMk id="35" creationId="{5A55FBCD-CD42-40F5-8A1B-3203F9CAEEAA}"/>
          </ac:spMkLst>
        </pc:spChg>
        <pc:spChg chg="add del">
          <ac:chgData name="Swati Dwivedi" userId="ee8fe792b8fcb614" providerId="LiveId" clId="{E316CA0B-5115-5185-B9F8-B6F20C069205}" dt="2026-01-20T07:02:55.870" v="1633" actId="26606"/>
          <ac:spMkLst>
            <pc:docMk/>
            <pc:sldMk cId="2736573947" sldId="271"/>
            <ac:spMk id="40" creationId="{84ECDE7A-6944-466D-8FFE-149A29BA6BAE}"/>
          </ac:spMkLst>
        </pc:spChg>
        <pc:spChg chg="add del">
          <ac:chgData name="Swati Dwivedi" userId="ee8fe792b8fcb614" providerId="LiveId" clId="{E316CA0B-5115-5185-B9F8-B6F20C069205}" dt="2026-01-20T07:02:55.870" v="1633" actId="26606"/>
          <ac:spMkLst>
            <pc:docMk/>
            <pc:sldMk cId="2736573947" sldId="271"/>
            <ac:spMk id="42" creationId="{B3420082-9415-44EC-802E-C77D71D59C57}"/>
          </ac:spMkLst>
        </pc:spChg>
        <pc:spChg chg="add del">
          <ac:chgData name="Swati Dwivedi" userId="ee8fe792b8fcb614" providerId="LiveId" clId="{E316CA0B-5115-5185-B9F8-B6F20C069205}" dt="2026-01-20T07:02:55.870" v="1633" actId="26606"/>
          <ac:spMkLst>
            <pc:docMk/>
            <pc:sldMk cId="2736573947" sldId="271"/>
            <ac:spMk id="44" creationId="{55A52C45-1FCB-4636-A80F-2849B8226C01}"/>
          </ac:spMkLst>
        </pc:spChg>
        <pc:spChg chg="add del">
          <ac:chgData name="Swati Dwivedi" userId="ee8fe792b8fcb614" providerId="LiveId" clId="{E316CA0B-5115-5185-B9F8-B6F20C069205}" dt="2026-01-20T07:02:55.870" v="1633" actId="26606"/>
          <ac:spMkLst>
            <pc:docMk/>
            <pc:sldMk cId="2736573947" sldId="271"/>
            <ac:spMk id="46" creationId="{768EB4DD-3704-43AD-92B3-C4E0C6EA92CB}"/>
          </ac:spMkLst>
        </pc:spChg>
        <pc:grpChg chg="add del">
          <ac:chgData name="Swati Dwivedi" userId="ee8fe792b8fcb614" providerId="LiveId" clId="{E316CA0B-5115-5185-B9F8-B6F20C069205}" dt="2026-01-20T07:02:10.751" v="1626" actId="26606"/>
          <ac:grpSpMkLst>
            <pc:docMk/>
            <pc:sldMk cId="2736573947" sldId="271"/>
            <ac:grpSpMk id="13" creationId="{114ED94A-C85D-4CD3-4205-438D21CE6B38}"/>
          </ac:grpSpMkLst>
        </pc:grpChg>
        <pc:grpChg chg="add del">
          <ac:chgData name="Swati Dwivedi" userId="ee8fe792b8fcb614" providerId="LiveId" clId="{E316CA0B-5115-5185-B9F8-B6F20C069205}" dt="2026-01-20T07:02:28.083" v="1630" actId="26606"/>
          <ac:grpSpMkLst>
            <pc:docMk/>
            <pc:sldMk cId="2736573947" sldId="271"/>
            <ac:grpSpMk id="17" creationId="{AC27E70C-5470-4262-B9CE-AE52C51CF4C1}"/>
          </ac:grpSpMkLst>
        </pc:grpChg>
        <pc:grpChg chg="add del">
          <ac:chgData name="Swati Dwivedi" userId="ee8fe792b8fcb614" providerId="LiveId" clId="{E316CA0B-5115-5185-B9F8-B6F20C069205}" dt="2026-01-20T07:02:28.083" v="1630" actId="26606"/>
          <ac:grpSpMkLst>
            <pc:docMk/>
            <pc:sldMk cId="2736573947" sldId="271"/>
            <ac:grpSpMk id="21" creationId="{E27AF472-EAE3-4572-AB69-B92BD10DBC6D}"/>
          </ac:grpSpMkLst>
        </pc:grpChg>
        <pc:picChg chg="add mod ord">
          <ac:chgData name="Swati Dwivedi" userId="ee8fe792b8fcb614" providerId="LiveId" clId="{E316CA0B-5115-5185-B9F8-B6F20C069205}" dt="2026-01-20T07:02:56.467" v="1634" actId="26606"/>
          <ac:picMkLst>
            <pc:docMk/>
            <pc:sldMk cId="2736573947" sldId="271"/>
            <ac:picMk id="5" creationId="{5EEA84D3-67BD-4C55-A095-CE08EB1D1213}"/>
          </ac:picMkLst>
        </pc:picChg>
      </pc:sldChg>
      <pc:sldChg chg="addSp delSp modSp new mod setBg delDesignElem">
        <pc:chgData name="Swati Dwivedi" userId="ee8fe792b8fcb614" providerId="LiveId" clId="{E316CA0B-5115-5185-B9F8-B6F20C069205}" dt="2026-01-20T12:30:13.062" v="1721" actId="255"/>
        <pc:sldMkLst>
          <pc:docMk/>
          <pc:sldMk cId="1087210233" sldId="272"/>
        </pc:sldMkLst>
        <pc:spChg chg="mod">
          <ac:chgData name="Swati Dwivedi" userId="ee8fe792b8fcb614" providerId="LiveId" clId="{E316CA0B-5115-5185-B9F8-B6F20C069205}" dt="2026-01-20T06:55:31.220" v="1579" actId="255"/>
          <ac:spMkLst>
            <pc:docMk/>
            <pc:sldMk cId="1087210233" sldId="272"/>
            <ac:spMk id="2" creationId="{C58EFA78-8865-1FF7-0E5C-31E363A072D1}"/>
          </ac:spMkLst>
        </pc:spChg>
        <pc:spChg chg="mod">
          <ac:chgData name="Swati Dwivedi" userId="ee8fe792b8fcb614" providerId="LiveId" clId="{E316CA0B-5115-5185-B9F8-B6F20C069205}" dt="2026-01-20T12:30:13.062" v="1721" actId="255"/>
          <ac:spMkLst>
            <pc:docMk/>
            <pc:sldMk cId="1087210233" sldId="272"/>
            <ac:spMk id="3" creationId="{F60B80DA-D096-CDC7-81C1-AFA2471D7EB8}"/>
          </ac:spMkLst>
        </pc:spChg>
        <pc:spChg chg="add del">
          <ac:chgData name="Swati Dwivedi" userId="ee8fe792b8fcb614" providerId="LiveId" clId="{E316CA0B-5115-5185-B9F8-B6F20C069205}" dt="2026-01-19T16:48:14.346" v="995"/>
          <ac:spMkLst>
            <pc:docMk/>
            <pc:sldMk cId="1087210233" sldId="272"/>
            <ac:spMk id="8" creationId="{352BEC0E-22F8-46D0-9632-375DB541B06C}"/>
          </ac:spMkLst>
        </pc:spChg>
        <pc:spChg chg="add del">
          <ac:chgData name="Swati Dwivedi" userId="ee8fe792b8fcb614" providerId="LiveId" clId="{E316CA0B-5115-5185-B9F8-B6F20C069205}" dt="2026-01-19T16:48:14.346" v="995"/>
          <ac:spMkLst>
            <pc:docMk/>
            <pc:sldMk cId="1087210233" sldId="272"/>
            <ac:spMk id="9" creationId="{3FCFB1DE-0B7E-48CC-BA90-B2AB0889F9D6}"/>
          </ac:spMkLst>
        </pc:spChg>
        <pc:spChg chg="add del">
          <ac:chgData name="Swati Dwivedi" userId="ee8fe792b8fcb614" providerId="LiveId" clId="{E316CA0B-5115-5185-B9F8-B6F20C069205}" dt="2026-01-19T16:24:26.673" v="831"/>
          <ac:spMkLst>
            <pc:docMk/>
            <pc:sldMk cId="1087210233" sldId="272"/>
            <ac:spMk id="11" creationId="{352BEC0E-22F8-46D0-9632-375DB541B06C}"/>
          </ac:spMkLst>
        </pc:spChg>
        <pc:spChg chg="add del">
          <ac:chgData name="Swati Dwivedi" userId="ee8fe792b8fcb614" providerId="LiveId" clId="{E316CA0B-5115-5185-B9F8-B6F20C069205}" dt="2026-01-19T16:24:26.673" v="831"/>
          <ac:spMkLst>
            <pc:docMk/>
            <pc:sldMk cId="1087210233" sldId="272"/>
            <ac:spMk id="13" creationId="{3FCFB1DE-0B7E-48CC-BA90-B2AB0889F9D6}"/>
          </ac:spMkLst>
        </pc:spChg>
        <pc:picChg chg="add mod">
          <ac:chgData name="Swati Dwivedi" userId="ee8fe792b8fcb614" providerId="LiveId" clId="{E316CA0B-5115-5185-B9F8-B6F20C069205}" dt="2026-01-19T16:22:53.173" v="821" actId="26606"/>
          <ac:picMkLst>
            <pc:docMk/>
            <pc:sldMk cId="1087210233" sldId="272"/>
            <ac:picMk id="4" creationId="{4A52F81D-F313-001F-3B8E-875222E1DB6A}"/>
          </ac:picMkLst>
        </pc:picChg>
        <pc:picChg chg="add mod">
          <ac:chgData name="Swati Dwivedi" userId="ee8fe792b8fcb614" providerId="LiveId" clId="{E316CA0B-5115-5185-B9F8-B6F20C069205}" dt="2026-01-19T16:22:53.173" v="821" actId="26606"/>
          <ac:picMkLst>
            <pc:docMk/>
            <pc:sldMk cId="1087210233" sldId="272"/>
            <ac:picMk id="6" creationId="{18B45E82-8FA7-8714-E9BC-BA0ADE87F5E7}"/>
          </ac:picMkLst>
        </pc:picChg>
      </pc:sldChg>
      <pc:sldChg chg="addSp delSp modSp new mod setBg">
        <pc:chgData name="Swati Dwivedi" userId="ee8fe792b8fcb614" providerId="LiveId" clId="{E316CA0B-5115-5185-B9F8-B6F20C069205}" dt="2026-01-20T12:34:25.193" v="1749" actId="14100"/>
        <pc:sldMkLst>
          <pc:docMk/>
          <pc:sldMk cId="1301541624" sldId="273"/>
        </pc:sldMkLst>
        <pc:spChg chg="mod ord">
          <ac:chgData name="Swati Dwivedi" userId="ee8fe792b8fcb614" providerId="LiveId" clId="{E316CA0B-5115-5185-B9F8-B6F20C069205}" dt="2026-01-20T12:34:13.035" v="1746" actId="1076"/>
          <ac:spMkLst>
            <pc:docMk/>
            <pc:sldMk cId="1301541624" sldId="273"/>
            <ac:spMk id="2" creationId="{E4BB1A7E-F523-DB8B-6EC7-AB7AF5577063}"/>
          </ac:spMkLst>
        </pc:spChg>
        <pc:spChg chg="del">
          <ac:chgData name="Swati Dwivedi" userId="ee8fe792b8fcb614" providerId="LiveId" clId="{E316CA0B-5115-5185-B9F8-B6F20C069205}" dt="2026-01-20T05:57:49.501" v="1173" actId="931"/>
          <ac:spMkLst>
            <pc:docMk/>
            <pc:sldMk cId="1301541624" sldId="273"/>
            <ac:spMk id="3" creationId="{965C960E-1301-1E3A-FFFF-E03D178A0E4C}"/>
          </ac:spMkLst>
        </pc:spChg>
        <pc:spChg chg="add del mod">
          <ac:chgData name="Swati Dwivedi" userId="ee8fe792b8fcb614" providerId="LiveId" clId="{E316CA0B-5115-5185-B9F8-B6F20C069205}" dt="2026-01-20T05:58:43.614" v="1177"/>
          <ac:spMkLst>
            <pc:docMk/>
            <pc:sldMk cId="1301541624" sldId="273"/>
            <ac:spMk id="7" creationId="{A8B38BA8-3672-BE18-E7B5-16B47AA27E45}"/>
          </ac:spMkLst>
        </pc:spChg>
        <pc:spChg chg="add del">
          <ac:chgData name="Swati Dwivedi" userId="ee8fe792b8fcb614" providerId="LiveId" clId="{E316CA0B-5115-5185-B9F8-B6F20C069205}" dt="2026-01-20T06:01:17.154" v="1197" actId="26606"/>
          <ac:spMkLst>
            <pc:docMk/>
            <pc:sldMk cId="1301541624" sldId="273"/>
            <ac:spMk id="11" creationId="{665DBBEF-238B-476B-96AB-8AAC3224ECEA}"/>
          </ac:spMkLst>
        </pc:spChg>
        <pc:spChg chg="add del">
          <ac:chgData name="Swati Dwivedi" userId="ee8fe792b8fcb614" providerId="LiveId" clId="{E316CA0B-5115-5185-B9F8-B6F20C069205}" dt="2026-01-20T06:01:17.154" v="1197" actId="26606"/>
          <ac:spMkLst>
            <pc:docMk/>
            <pc:sldMk cId="1301541624" sldId="273"/>
            <ac:spMk id="12" creationId="{3FCFB1DE-0B7E-48CC-BA90-B2AB0889F9D6}"/>
          </ac:spMkLst>
        </pc:spChg>
        <pc:spChg chg="add del mod">
          <ac:chgData name="Swati Dwivedi" userId="ee8fe792b8fcb614" providerId="LiveId" clId="{E316CA0B-5115-5185-B9F8-B6F20C069205}" dt="2026-01-20T07:54:27.052" v="1664"/>
          <ac:spMkLst>
            <pc:docMk/>
            <pc:sldMk cId="1301541624" sldId="273"/>
            <ac:spMk id="13" creationId="{B97AC3F5-1263-182F-EBCA-B6D594501955}"/>
          </ac:spMkLst>
        </pc:spChg>
        <pc:spChg chg="add del">
          <ac:chgData name="Swati Dwivedi" userId="ee8fe792b8fcb614" providerId="LiveId" clId="{E316CA0B-5115-5185-B9F8-B6F20C069205}" dt="2026-01-20T05:59:30.475" v="1185" actId="26606"/>
          <ac:spMkLst>
            <pc:docMk/>
            <pc:sldMk cId="1301541624" sldId="273"/>
            <ac:spMk id="14" creationId="{37C89E4B-3C9F-44B9-8B86-D9E3D112D8EC}"/>
          </ac:spMkLst>
        </pc:spChg>
        <pc:spChg chg="add del">
          <ac:chgData name="Swati Dwivedi" userId="ee8fe792b8fcb614" providerId="LiveId" clId="{E316CA0B-5115-5185-B9F8-B6F20C069205}" dt="2026-01-20T06:01:17.150" v="1196" actId="26606"/>
          <ac:spMkLst>
            <pc:docMk/>
            <pc:sldMk cId="1301541624" sldId="273"/>
            <ac:spMk id="15" creationId="{58DE82C5-328A-281A-CAEF-0EF0EC38A121}"/>
          </ac:spMkLst>
        </pc:spChg>
        <pc:spChg chg="add del">
          <ac:chgData name="Swati Dwivedi" userId="ee8fe792b8fcb614" providerId="LiveId" clId="{E316CA0B-5115-5185-B9F8-B6F20C069205}" dt="2026-01-20T07:55:35.126" v="1678" actId="26606"/>
          <ac:spMkLst>
            <pc:docMk/>
            <pc:sldMk cId="1301541624" sldId="273"/>
            <ac:spMk id="17" creationId="{665DBBEF-238B-476B-96AB-8AAC3224ECEA}"/>
          </ac:spMkLst>
        </pc:spChg>
        <pc:spChg chg="add del">
          <ac:chgData name="Swati Dwivedi" userId="ee8fe792b8fcb614" providerId="LiveId" clId="{E316CA0B-5115-5185-B9F8-B6F20C069205}" dt="2026-01-20T06:01:17.150" v="1196" actId="26606"/>
          <ac:spMkLst>
            <pc:docMk/>
            <pc:sldMk cId="1301541624" sldId="273"/>
            <ac:spMk id="19" creationId="{2B97F24A-32CE-4C1C-A50D-3016B394DCFB}"/>
          </ac:spMkLst>
        </pc:spChg>
        <pc:spChg chg="add del">
          <ac:chgData name="Swati Dwivedi" userId="ee8fe792b8fcb614" providerId="LiveId" clId="{E316CA0B-5115-5185-B9F8-B6F20C069205}" dt="2026-01-20T06:01:17.150" v="1196" actId="26606"/>
          <ac:spMkLst>
            <pc:docMk/>
            <pc:sldMk cId="1301541624" sldId="273"/>
            <ac:spMk id="21" creationId="{CD8B4F24-440B-49E9-B85D-733523DC064B}"/>
          </ac:spMkLst>
        </pc:spChg>
        <pc:spChg chg="add del">
          <ac:chgData name="Swati Dwivedi" userId="ee8fe792b8fcb614" providerId="LiveId" clId="{E316CA0B-5115-5185-B9F8-B6F20C069205}" dt="2026-01-20T05:59:13.414" v="1182" actId="26606"/>
          <ac:spMkLst>
            <pc:docMk/>
            <pc:sldMk cId="1301541624" sldId="273"/>
            <ac:spMk id="22" creationId="{622BB934-934E-E8FD-4193-1D062BADC523}"/>
          </ac:spMkLst>
        </pc:spChg>
        <pc:spChg chg="add del">
          <ac:chgData name="Swati Dwivedi" userId="ee8fe792b8fcb614" providerId="LiveId" clId="{E316CA0B-5115-5185-B9F8-B6F20C069205}" dt="2026-01-20T05:59:27.790" v="1184" actId="26606"/>
          <ac:spMkLst>
            <pc:docMk/>
            <pc:sldMk cId="1301541624" sldId="273"/>
            <ac:spMk id="23" creationId="{37C89E4B-3C9F-44B9-8B86-D9E3D112D8EC}"/>
          </ac:spMkLst>
        </pc:spChg>
        <pc:spChg chg="add del">
          <ac:chgData name="Swati Dwivedi" userId="ee8fe792b8fcb614" providerId="LiveId" clId="{E316CA0B-5115-5185-B9F8-B6F20C069205}" dt="2026-01-20T07:55:35.126" v="1678" actId="26606"/>
          <ac:spMkLst>
            <pc:docMk/>
            <pc:sldMk cId="1301541624" sldId="273"/>
            <ac:spMk id="24" creationId="{3FCFB1DE-0B7E-48CC-BA90-B2AB0889F9D6}"/>
          </ac:spMkLst>
        </pc:spChg>
        <pc:spChg chg="add del">
          <ac:chgData name="Swati Dwivedi" userId="ee8fe792b8fcb614" providerId="LiveId" clId="{E316CA0B-5115-5185-B9F8-B6F20C069205}" dt="2026-01-20T05:59:13.414" v="1182" actId="26606"/>
          <ac:spMkLst>
            <pc:docMk/>
            <pc:sldMk cId="1301541624" sldId="273"/>
            <ac:spMk id="25" creationId="{F13C74B1-5B17-4795-BED0-7140497B445A}"/>
          </ac:spMkLst>
        </pc:spChg>
        <pc:spChg chg="add del">
          <ac:chgData name="Swati Dwivedi" userId="ee8fe792b8fcb614" providerId="LiveId" clId="{E316CA0B-5115-5185-B9F8-B6F20C069205}" dt="2026-01-20T05:59:13.414" v="1182" actId="26606"/>
          <ac:spMkLst>
            <pc:docMk/>
            <pc:sldMk cId="1301541624" sldId="273"/>
            <ac:spMk id="27" creationId="{D4974D33-8DC5-464E-8C6D-BE58F0669C17}"/>
          </ac:spMkLst>
        </pc:spChg>
        <pc:spChg chg="add del">
          <ac:chgData name="Swati Dwivedi" userId="ee8fe792b8fcb614" providerId="LiveId" clId="{E316CA0B-5115-5185-B9F8-B6F20C069205}" dt="2026-01-20T07:54:45.469" v="1670" actId="26606"/>
          <ac:spMkLst>
            <pc:docMk/>
            <pc:sldMk cId="1301541624" sldId="273"/>
            <ac:spMk id="31" creationId="{665DBBEF-238B-476B-96AB-8AAC3224ECEA}"/>
          </ac:spMkLst>
        </pc:spChg>
        <pc:spChg chg="add del mod">
          <ac:chgData name="Swati Dwivedi" userId="ee8fe792b8fcb614" providerId="LiveId" clId="{E316CA0B-5115-5185-B9F8-B6F20C069205}" dt="2026-01-20T07:54:44.910" v="1669" actId="478"/>
          <ac:spMkLst>
            <pc:docMk/>
            <pc:sldMk cId="1301541624" sldId="273"/>
            <ac:spMk id="32" creationId="{8EA8FEBE-5D89-CA29-97E2-1F81491AC93F}"/>
          </ac:spMkLst>
        </pc:spChg>
        <pc:spChg chg="add del">
          <ac:chgData name="Swati Dwivedi" userId="ee8fe792b8fcb614" providerId="LiveId" clId="{E316CA0B-5115-5185-B9F8-B6F20C069205}" dt="2026-01-20T07:54:45.469" v="1670" actId="26606"/>
          <ac:spMkLst>
            <pc:docMk/>
            <pc:sldMk cId="1301541624" sldId="273"/>
            <ac:spMk id="33" creationId="{3FCFB1DE-0B7E-48CC-BA90-B2AB0889F9D6}"/>
          </ac:spMkLst>
        </pc:spChg>
        <pc:spChg chg="add del mod">
          <ac:chgData name="Swati Dwivedi" userId="ee8fe792b8fcb614" providerId="LiveId" clId="{E316CA0B-5115-5185-B9F8-B6F20C069205}" dt="2026-01-20T07:55:31.474" v="1675"/>
          <ac:spMkLst>
            <pc:docMk/>
            <pc:sldMk cId="1301541624" sldId="273"/>
            <ac:spMk id="35" creationId="{40109A83-1068-06CE-3693-CD8FCDCA93BF}"/>
          </ac:spMkLst>
        </pc:spChg>
        <pc:spChg chg="add del mod">
          <ac:chgData name="Swati Dwivedi" userId="ee8fe792b8fcb614" providerId="LiveId" clId="{E316CA0B-5115-5185-B9F8-B6F20C069205}" dt="2026-01-20T12:32:01.374" v="1723"/>
          <ac:spMkLst>
            <pc:docMk/>
            <pc:sldMk cId="1301541624" sldId="273"/>
            <ac:spMk id="39" creationId="{818602A6-C065-462B-79E3-24CDFD0781CB}"/>
          </ac:spMkLst>
        </pc:spChg>
        <pc:spChg chg="add del">
          <ac:chgData name="Swati Dwivedi" userId="ee8fe792b8fcb614" providerId="LiveId" clId="{E316CA0B-5115-5185-B9F8-B6F20C069205}" dt="2026-01-20T12:32:06.363" v="1727" actId="26606"/>
          <ac:spMkLst>
            <pc:docMk/>
            <pc:sldMk cId="1301541624" sldId="273"/>
            <ac:spMk id="42" creationId="{665DBBEF-238B-476B-96AB-8AAC3224ECEA}"/>
          </ac:spMkLst>
        </pc:spChg>
        <pc:spChg chg="add del">
          <ac:chgData name="Swati Dwivedi" userId="ee8fe792b8fcb614" providerId="LiveId" clId="{E316CA0B-5115-5185-B9F8-B6F20C069205}" dt="2026-01-20T12:32:06.363" v="1727" actId="26606"/>
          <ac:spMkLst>
            <pc:docMk/>
            <pc:sldMk cId="1301541624" sldId="273"/>
            <ac:spMk id="44" creationId="{3FCFB1DE-0B7E-48CC-BA90-B2AB0889F9D6}"/>
          </ac:spMkLst>
        </pc:spChg>
        <pc:spChg chg="add del mod">
          <ac:chgData name="Swati Dwivedi" userId="ee8fe792b8fcb614" providerId="LiveId" clId="{E316CA0B-5115-5185-B9F8-B6F20C069205}" dt="2026-01-20T12:33:50.762" v="1737"/>
          <ac:spMkLst>
            <pc:docMk/>
            <pc:sldMk cId="1301541624" sldId="273"/>
            <ac:spMk id="45" creationId="{6AD5FE81-0951-40E6-1606-403AD1EA5196}"/>
          </ac:spMkLst>
        </pc:spChg>
        <pc:spChg chg="add del">
          <ac:chgData name="Swati Dwivedi" userId="ee8fe792b8fcb614" providerId="LiveId" clId="{E316CA0B-5115-5185-B9F8-B6F20C069205}" dt="2026-01-20T12:33:57.654" v="1743" actId="26606"/>
          <ac:spMkLst>
            <pc:docMk/>
            <pc:sldMk cId="1301541624" sldId="273"/>
            <ac:spMk id="49" creationId="{665DBBEF-238B-476B-96AB-8AAC3224ECEA}"/>
          </ac:spMkLst>
        </pc:spChg>
        <pc:spChg chg="add del">
          <ac:chgData name="Swati Dwivedi" userId="ee8fe792b8fcb614" providerId="LiveId" clId="{E316CA0B-5115-5185-B9F8-B6F20C069205}" dt="2026-01-20T12:33:57.654" v="1743" actId="26606"/>
          <ac:spMkLst>
            <pc:docMk/>
            <pc:sldMk cId="1301541624" sldId="273"/>
            <ac:spMk id="51" creationId="{3FCFB1DE-0B7E-48CC-BA90-B2AB0889F9D6}"/>
          </ac:spMkLst>
        </pc:spChg>
        <pc:spChg chg="add del">
          <ac:chgData name="Swati Dwivedi" userId="ee8fe792b8fcb614" providerId="LiveId" clId="{E316CA0B-5115-5185-B9F8-B6F20C069205}" dt="2026-01-20T12:33:57.651" v="1742" actId="26606"/>
          <ac:spMkLst>
            <pc:docMk/>
            <pc:sldMk cId="1301541624" sldId="273"/>
            <ac:spMk id="56" creationId="{D12DDE76-C203-4047-9998-63900085B5E8}"/>
          </ac:spMkLst>
        </pc:spChg>
        <pc:spChg chg="add">
          <ac:chgData name="Swati Dwivedi" userId="ee8fe792b8fcb614" providerId="LiveId" clId="{E316CA0B-5115-5185-B9F8-B6F20C069205}" dt="2026-01-20T12:33:57.654" v="1743" actId="26606"/>
          <ac:spMkLst>
            <pc:docMk/>
            <pc:sldMk cId="1301541624" sldId="273"/>
            <ac:spMk id="58" creationId="{3FCFB1DE-0B7E-48CC-BA90-B2AB0889F9D6}"/>
          </ac:spMkLst>
        </pc:spChg>
        <pc:spChg chg="add">
          <ac:chgData name="Swati Dwivedi" userId="ee8fe792b8fcb614" providerId="LiveId" clId="{E316CA0B-5115-5185-B9F8-B6F20C069205}" dt="2026-01-20T12:33:57.654" v="1743" actId="26606"/>
          <ac:spMkLst>
            <pc:docMk/>
            <pc:sldMk cId="1301541624" sldId="273"/>
            <ac:spMk id="59" creationId="{665DBBEF-238B-476B-96AB-8AAC3224ECEA}"/>
          </ac:spMkLst>
        </pc:spChg>
        <pc:picChg chg="add del mod">
          <ac:chgData name="Swati Dwivedi" userId="ee8fe792b8fcb614" providerId="LiveId" clId="{E316CA0B-5115-5185-B9F8-B6F20C069205}" dt="2026-01-20T05:58:23.087" v="1176" actId="478"/>
          <ac:picMkLst>
            <pc:docMk/>
            <pc:sldMk cId="1301541624" sldId="273"/>
            <ac:picMk id="5" creationId="{3EB05C9C-028F-E9B6-0CE3-F8E184647376}"/>
          </ac:picMkLst>
        </pc:picChg>
        <pc:picChg chg="add del mod ord">
          <ac:chgData name="Swati Dwivedi" userId="ee8fe792b8fcb614" providerId="LiveId" clId="{E316CA0B-5115-5185-B9F8-B6F20C069205}" dt="2026-01-20T07:54:09.663" v="1663" actId="478"/>
          <ac:picMkLst>
            <pc:docMk/>
            <pc:sldMk cId="1301541624" sldId="273"/>
            <ac:picMk id="9" creationId="{4ED1BB2E-342D-E74B-6F05-173504564EB9}"/>
          </ac:picMkLst>
        </pc:picChg>
        <pc:picChg chg="add del mod">
          <ac:chgData name="Swati Dwivedi" userId="ee8fe792b8fcb614" providerId="LiveId" clId="{E316CA0B-5115-5185-B9F8-B6F20C069205}" dt="2026-01-20T07:54:48.137" v="1671" actId="478"/>
          <ac:picMkLst>
            <pc:docMk/>
            <pc:sldMk cId="1301541624" sldId="273"/>
            <ac:picMk id="26" creationId="{925D6787-B002-12BD-D7E8-F2BAED43C04E}"/>
          </ac:picMkLst>
        </pc:picChg>
        <pc:picChg chg="add del mod">
          <ac:chgData name="Swati Dwivedi" userId="ee8fe792b8fcb614" providerId="LiveId" clId="{E316CA0B-5115-5185-B9F8-B6F20C069205}" dt="2026-01-20T12:30:50.352" v="1722" actId="478"/>
          <ac:picMkLst>
            <pc:docMk/>
            <pc:sldMk cId="1301541624" sldId="273"/>
            <ac:picMk id="37" creationId="{5B2A741D-04A8-0A24-DCBC-1D6358276ACB}"/>
          </ac:picMkLst>
        </pc:picChg>
        <pc:picChg chg="add del mod">
          <ac:chgData name="Swati Dwivedi" userId="ee8fe792b8fcb614" providerId="LiveId" clId="{E316CA0B-5115-5185-B9F8-B6F20C069205}" dt="2026-01-20T12:33:37.368" v="1736" actId="478"/>
          <ac:picMkLst>
            <pc:docMk/>
            <pc:sldMk cId="1301541624" sldId="273"/>
            <ac:picMk id="41" creationId="{BAE82DFF-73CD-442C-DB71-921F714E6D55}"/>
          </ac:picMkLst>
        </pc:picChg>
        <pc:picChg chg="add mod">
          <ac:chgData name="Swati Dwivedi" userId="ee8fe792b8fcb614" providerId="LiveId" clId="{E316CA0B-5115-5185-B9F8-B6F20C069205}" dt="2026-01-20T12:34:25.193" v="1749" actId="14100"/>
          <ac:picMkLst>
            <pc:docMk/>
            <pc:sldMk cId="1301541624" sldId="273"/>
            <ac:picMk id="47" creationId="{58F52C52-CDD9-D02C-CF30-B13FD51BEE9B}"/>
          </ac:picMkLst>
        </pc:picChg>
        <pc:cxnChg chg="add del">
          <ac:chgData name="Swati Dwivedi" userId="ee8fe792b8fcb614" providerId="LiveId" clId="{E316CA0B-5115-5185-B9F8-B6F20C069205}" dt="2026-01-20T05:59:30.475" v="1185" actId="26606"/>
          <ac:cxnSpMkLst>
            <pc:docMk/>
            <pc:sldMk cId="1301541624" sldId="273"/>
            <ac:cxnSpMk id="16" creationId="{AA2EAA10-076F-46BD-8F0F-B9A2FB77A85C}"/>
          </ac:cxnSpMkLst>
        </pc:cxnChg>
        <pc:cxnChg chg="add del">
          <ac:chgData name="Swati Dwivedi" userId="ee8fe792b8fcb614" providerId="LiveId" clId="{E316CA0B-5115-5185-B9F8-B6F20C069205}" dt="2026-01-20T05:59:30.475" v="1185" actId="26606"/>
          <ac:cxnSpMkLst>
            <pc:docMk/>
            <pc:sldMk cId="1301541624" sldId="273"/>
            <ac:cxnSpMk id="18" creationId="{D891E407-403B-4764-86C9-33A56D3BCAA3}"/>
          </ac:cxnSpMkLst>
        </pc:cxnChg>
        <pc:cxnChg chg="add del">
          <ac:chgData name="Swati Dwivedi" userId="ee8fe792b8fcb614" providerId="LiveId" clId="{E316CA0B-5115-5185-B9F8-B6F20C069205}" dt="2026-01-20T05:59:27.790" v="1184" actId="26606"/>
          <ac:cxnSpMkLst>
            <pc:docMk/>
            <pc:sldMk cId="1301541624" sldId="273"/>
            <ac:cxnSpMk id="29" creationId="{AA2EAA10-076F-46BD-8F0F-B9A2FB77A85C}"/>
          </ac:cxnSpMkLst>
        </pc:cxnChg>
        <pc:cxnChg chg="add del">
          <ac:chgData name="Swati Dwivedi" userId="ee8fe792b8fcb614" providerId="LiveId" clId="{E316CA0B-5115-5185-B9F8-B6F20C069205}" dt="2026-01-20T05:59:27.790" v="1184" actId="26606"/>
          <ac:cxnSpMkLst>
            <pc:docMk/>
            <pc:sldMk cId="1301541624" sldId="273"/>
            <ac:cxnSpMk id="30" creationId="{D891E407-403B-4764-86C9-33A56D3BCAA3}"/>
          </ac:cxnSpMkLst>
        </pc:cxnChg>
      </pc:sldChg>
      <pc:sldChg chg="addSp modSp new mod ord setBg">
        <pc:chgData name="Swati Dwivedi" userId="ee8fe792b8fcb614" providerId="LiveId" clId="{E316CA0B-5115-5185-B9F8-B6F20C069205}" dt="2026-01-20T07:10:20.358" v="1662" actId="20578"/>
        <pc:sldMkLst>
          <pc:docMk/>
          <pc:sldMk cId="3172010016" sldId="274"/>
        </pc:sldMkLst>
        <pc:spChg chg="mod">
          <ac:chgData name="Swati Dwivedi" userId="ee8fe792b8fcb614" providerId="LiveId" clId="{E316CA0B-5115-5185-B9F8-B6F20C069205}" dt="2026-01-20T06:58:17.128" v="1612" actId="255"/>
          <ac:spMkLst>
            <pc:docMk/>
            <pc:sldMk cId="3172010016" sldId="274"/>
            <ac:spMk id="2" creationId="{DB3711A4-6C72-584C-6093-BBDA6F3E9146}"/>
          </ac:spMkLst>
        </pc:spChg>
        <pc:spChg chg="mod">
          <ac:chgData name="Swati Dwivedi" userId="ee8fe792b8fcb614" providerId="LiveId" clId="{E316CA0B-5115-5185-B9F8-B6F20C069205}" dt="2026-01-20T06:58:21.720" v="1614" actId="255"/>
          <ac:spMkLst>
            <pc:docMk/>
            <pc:sldMk cId="3172010016" sldId="274"/>
            <ac:spMk id="3" creationId="{02BDC44E-03F1-8E1B-580F-9D14547EC682}"/>
          </ac:spMkLst>
        </pc:spChg>
        <pc:spChg chg="add">
          <ac:chgData name="Swati Dwivedi" userId="ee8fe792b8fcb614" providerId="LiveId" clId="{E316CA0B-5115-5185-B9F8-B6F20C069205}" dt="2026-01-20T06:34:54.637" v="1456" actId="26606"/>
          <ac:spMkLst>
            <pc:docMk/>
            <pc:sldMk cId="3172010016" sldId="274"/>
            <ac:spMk id="8" creationId="{100EDD19-6802-4EC3-95CE-CFFAB042CFD6}"/>
          </ac:spMkLst>
        </pc:spChg>
        <pc:spChg chg="add">
          <ac:chgData name="Swati Dwivedi" userId="ee8fe792b8fcb614" providerId="LiveId" clId="{E316CA0B-5115-5185-B9F8-B6F20C069205}" dt="2026-01-20T06:34:54.637" v="1456" actId="26606"/>
          <ac:spMkLst>
            <pc:docMk/>
            <pc:sldMk cId="3172010016" sldId="274"/>
            <ac:spMk id="10" creationId="{DB17E863-922E-4C26-BD64-E8FD41D28661}"/>
          </ac:spMkLst>
        </pc:spChg>
      </pc:sldChg>
      <pc:sldChg chg="addSp modSp new mod setBg addAnim">
        <pc:chgData name="Swati Dwivedi" userId="ee8fe792b8fcb614" providerId="LiveId" clId="{E316CA0B-5115-5185-B9F8-B6F20C069205}" dt="2026-01-20T06:58:35.911" v="1617" actId="2711"/>
        <pc:sldMkLst>
          <pc:docMk/>
          <pc:sldMk cId="2411236860" sldId="275"/>
        </pc:sldMkLst>
        <pc:spChg chg="mod">
          <ac:chgData name="Swati Dwivedi" userId="ee8fe792b8fcb614" providerId="LiveId" clId="{E316CA0B-5115-5185-B9F8-B6F20C069205}" dt="2026-01-20T06:58:35.911" v="1617" actId="2711"/>
          <ac:spMkLst>
            <pc:docMk/>
            <pc:sldMk cId="2411236860" sldId="275"/>
            <ac:spMk id="2" creationId="{282F7E8F-8F7E-0622-78C0-771EEE774874}"/>
          </ac:spMkLst>
        </pc:spChg>
        <pc:spChg chg="add">
          <ac:chgData name="Swati Dwivedi" userId="ee8fe792b8fcb614" providerId="LiveId" clId="{E316CA0B-5115-5185-B9F8-B6F20C069205}" dt="2026-01-20T06:47:25.243" v="1525" actId="26606"/>
          <ac:spMkLst>
            <pc:docMk/>
            <pc:sldMk cId="2411236860" sldId="275"/>
            <ac:spMk id="7" creationId="{4D24BFD5-D814-402B-B6C4-EEF6AE14B0F2}"/>
          </ac:spMkLst>
        </pc:spChg>
        <pc:spChg chg="add">
          <ac:chgData name="Swati Dwivedi" userId="ee8fe792b8fcb614" providerId="LiveId" clId="{E316CA0B-5115-5185-B9F8-B6F20C069205}" dt="2026-01-20T06:47:25.243" v="1525" actId="26606"/>
          <ac:spMkLst>
            <pc:docMk/>
            <pc:sldMk cId="2411236860" sldId="275"/>
            <ac:spMk id="9" creationId="{36FED7E8-9A97-475F-9FA4-113410D4433B}"/>
          </ac:spMkLst>
        </pc:spChg>
        <pc:spChg chg="add">
          <ac:chgData name="Swati Dwivedi" userId="ee8fe792b8fcb614" providerId="LiveId" clId="{E316CA0B-5115-5185-B9F8-B6F20C069205}" dt="2026-01-20T06:47:25.243" v="1525" actId="26606"/>
          <ac:spMkLst>
            <pc:docMk/>
            <pc:sldMk cId="2411236860" sldId="275"/>
            <ac:spMk id="11" creationId="{2A39B854-4B6C-4F7F-A602-6F97770CED70}"/>
          </ac:spMkLst>
        </pc:spChg>
      </pc:sldChg>
      <pc:sldChg chg="addSp delSp modSp new mod setBg">
        <pc:chgData name="Swati Dwivedi" userId="ee8fe792b8fcb614" providerId="LiveId" clId="{E316CA0B-5115-5185-B9F8-B6F20C069205}" dt="2026-01-20T06:58:54.266" v="1619" actId="2711"/>
        <pc:sldMkLst>
          <pc:docMk/>
          <pc:sldMk cId="725108115" sldId="276"/>
        </pc:sldMkLst>
        <pc:spChg chg="mod">
          <ac:chgData name="Swati Dwivedi" userId="ee8fe792b8fcb614" providerId="LiveId" clId="{E316CA0B-5115-5185-B9F8-B6F20C069205}" dt="2026-01-20T06:58:46.370" v="1618" actId="2711"/>
          <ac:spMkLst>
            <pc:docMk/>
            <pc:sldMk cId="725108115" sldId="276"/>
            <ac:spMk id="2" creationId="{57BFFB21-1456-3064-1A3A-75F6174DC2FE}"/>
          </ac:spMkLst>
        </pc:spChg>
        <pc:spChg chg="mod">
          <ac:chgData name="Swati Dwivedi" userId="ee8fe792b8fcb614" providerId="LiveId" clId="{E316CA0B-5115-5185-B9F8-B6F20C069205}" dt="2026-01-20T06:58:54.266" v="1619" actId="2711"/>
          <ac:spMkLst>
            <pc:docMk/>
            <pc:sldMk cId="725108115" sldId="276"/>
            <ac:spMk id="3" creationId="{8B284843-290E-E023-19B9-E60A510F9EB4}"/>
          </ac:spMkLst>
        </pc:spChg>
        <pc:spChg chg="del">
          <ac:chgData name="Swati Dwivedi" userId="ee8fe792b8fcb614" providerId="LiveId" clId="{E316CA0B-5115-5185-B9F8-B6F20C069205}" dt="2026-01-20T06:47:56.030" v="1528" actId="931"/>
          <ac:spMkLst>
            <pc:docMk/>
            <pc:sldMk cId="725108115" sldId="276"/>
            <ac:spMk id="4" creationId="{DCDD3603-382A-323B-B2F1-0261498E8C76}"/>
          </ac:spMkLst>
        </pc:spChg>
        <pc:spChg chg="add">
          <ac:chgData name="Swati Dwivedi" userId="ee8fe792b8fcb614" providerId="LiveId" clId="{E316CA0B-5115-5185-B9F8-B6F20C069205}" dt="2026-01-20T06:48:02.138" v="1531" actId="26606"/>
          <ac:spMkLst>
            <pc:docMk/>
            <pc:sldMk cId="725108115" sldId="276"/>
            <ac:spMk id="11" creationId="{9B7AD9F6-8CE7-4299-8FC6-328F4DCD3FF9}"/>
          </ac:spMkLst>
        </pc:spChg>
        <pc:spChg chg="add">
          <ac:chgData name="Swati Dwivedi" userId="ee8fe792b8fcb614" providerId="LiveId" clId="{E316CA0B-5115-5185-B9F8-B6F20C069205}" dt="2026-01-20T06:48:02.138" v="1531" actId="26606"/>
          <ac:spMkLst>
            <pc:docMk/>
            <pc:sldMk cId="725108115" sldId="276"/>
            <ac:spMk id="13" creationId="{F49775AF-8896-43EE-92C6-83497D6DC56F}"/>
          </ac:spMkLst>
        </pc:spChg>
        <pc:picChg chg="add mod">
          <ac:chgData name="Swati Dwivedi" userId="ee8fe792b8fcb614" providerId="LiveId" clId="{E316CA0B-5115-5185-B9F8-B6F20C069205}" dt="2026-01-20T06:48:02.138" v="1531" actId="26606"/>
          <ac:picMkLst>
            <pc:docMk/>
            <pc:sldMk cId="725108115" sldId="276"/>
            <ac:picMk id="6" creationId="{35AB3F60-F0BD-BB15-A641-C6594354353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6F6D32-9919-4A0F-893D-1907556CE7D5}"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36A9CDC4-0ACB-430D-8B38-B210C79B8E05}">
      <dgm:prSet/>
      <dgm:spPr/>
      <dgm:t>
        <a:bodyPr/>
        <a:lstStyle/>
        <a:p>
          <a:r>
            <a:rPr lang="en-IN" dirty="0">
              <a:latin typeface="Calibri" panose="020F0502020204030204" pitchFamily="34" charset="0"/>
              <a:cs typeface="Calibri" panose="020F0502020204030204" pitchFamily="34" charset="0"/>
            </a:rPr>
            <a:t>Understanding demand variation by time, weather and user type.</a:t>
          </a:r>
          <a:endParaRPr lang="en-US" dirty="0">
            <a:latin typeface="Calibri" panose="020F0502020204030204" pitchFamily="34" charset="0"/>
            <a:cs typeface="Calibri" panose="020F0502020204030204" pitchFamily="34" charset="0"/>
          </a:endParaRPr>
        </a:p>
      </dgm:t>
    </dgm:pt>
    <dgm:pt modelId="{63C6C472-16AC-47D1-9CA5-2BF86EA1896E}" type="parTrans" cxnId="{CBF3C588-44B3-4F8F-BA4F-318E9087886F}">
      <dgm:prSet/>
      <dgm:spPr/>
      <dgm:t>
        <a:bodyPr/>
        <a:lstStyle/>
        <a:p>
          <a:endParaRPr lang="en-US"/>
        </a:p>
      </dgm:t>
    </dgm:pt>
    <dgm:pt modelId="{A2EE7476-37A0-4B5D-8CD9-DC5D59D55D29}" type="sibTrans" cxnId="{CBF3C588-44B3-4F8F-BA4F-318E9087886F}">
      <dgm:prSet/>
      <dgm:spPr/>
      <dgm:t>
        <a:bodyPr/>
        <a:lstStyle/>
        <a:p>
          <a:endParaRPr lang="en-US"/>
        </a:p>
      </dgm:t>
    </dgm:pt>
    <dgm:pt modelId="{EAAA0ADE-CB06-4059-AB46-BDAC753D0A1D}">
      <dgm:prSet/>
      <dgm:spPr/>
      <dgm:t>
        <a:bodyPr/>
        <a:lstStyle/>
        <a:p>
          <a:r>
            <a:rPr lang="en-IN" dirty="0">
              <a:latin typeface="Calibri" panose="020F0502020204030204" pitchFamily="34" charset="0"/>
              <a:cs typeface="Calibri" panose="020F0502020204030204" pitchFamily="34" charset="0"/>
            </a:rPr>
            <a:t>Compare casual and registered user </a:t>
          </a:r>
          <a:r>
            <a:rPr lang="en-IN" dirty="0" err="1">
              <a:latin typeface="Calibri" panose="020F0502020204030204" pitchFamily="34" charset="0"/>
              <a:cs typeface="Calibri" panose="020F0502020204030204" pitchFamily="34" charset="0"/>
            </a:rPr>
            <a:t>behavior</a:t>
          </a:r>
          <a:r>
            <a:rPr lang="en-IN"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91CA07B9-6CBB-4974-A7A5-CA42D1B61984}" type="parTrans" cxnId="{C3688589-CB84-4053-A52F-A570FFD54074}">
      <dgm:prSet/>
      <dgm:spPr/>
      <dgm:t>
        <a:bodyPr/>
        <a:lstStyle/>
        <a:p>
          <a:endParaRPr lang="en-US"/>
        </a:p>
      </dgm:t>
    </dgm:pt>
    <dgm:pt modelId="{835080EA-C392-4B85-9ADC-D799BEAC32E9}" type="sibTrans" cxnId="{C3688589-CB84-4053-A52F-A570FFD54074}">
      <dgm:prSet/>
      <dgm:spPr/>
      <dgm:t>
        <a:bodyPr/>
        <a:lstStyle/>
        <a:p>
          <a:endParaRPr lang="en-US"/>
        </a:p>
      </dgm:t>
    </dgm:pt>
    <dgm:pt modelId="{76C52D36-8B76-4525-A94B-3B64DAD32EB4}">
      <dgm:prSet/>
      <dgm:spPr/>
      <dgm:t>
        <a:bodyPr/>
        <a:lstStyle/>
        <a:p>
          <a:r>
            <a:rPr lang="en-IN" dirty="0">
              <a:latin typeface="Calibri" panose="020F0502020204030204" pitchFamily="34" charset="0"/>
              <a:cs typeface="Calibri" panose="020F0502020204030204" pitchFamily="34" charset="0"/>
            </a:rPr>
            <a:t>Provide operational and strategic decision-making based on data for weather conditions and user-demand.</a:t>
          </a:r>
          <a:endParaRPr lang="en-US" dirty="0">
            <a:latin typeface="Calibri" panose="020F0502020204030204" pitchFamily="34" charset="0"/>
            <a:cs typeface="Calibri" panose="020F0502020204030204" pitchFamily="34" charset="0"/>
          </a:endParaRPr>
        </a:p>
      </dgm:t>
    </dgm:pt>
    <dgm:pt modelId="{67BF772A-4B27-45D7-99E0-96C92AFF5F33}" type="parTrans" cxnId="{C5F11EF6-2212-468F-9CAE-9EAD00DADE93}">
      <dgm:prSet/>
      <dgm:spPr/>
      <dgm:t>
        <a:bodyPr/>
        <a:lstStyle/>
        <a:p>
          <a:endParaRPr lang="en-US"/>
        </a:p>
      </dgm:t>
    </dgm:pt>
    <dgm:pt modelId="{1C9C3C77-90F1-4F73-92B5-9C951E154EB7}" type="sibTrans" cxnId="{C5F11EF6-2212-468F-9CAE-9EAD00DADE93}">
      <dgm:prSet/>
      <dgm:spPr/>
      <dgm:t>
        <a:bodyPr/>
        <a:lstStyle/>
        <a:p>
          <a:endParaRPr lang="en-US"/>
        </a:p>
      </dgm:t>
    </dgm:pt>
    <dgm:pt modelId="{DF137860-EC64-6E47-B84F-DEDB91DB3DC6}" type="pres">
      <dgm:prSet presAssocID="{616F6D32-9919-4A0F-893D-1907556CE7D5}" presName="diagram" presStyleCnt="0">
        <dgm:presLayoutVars>
          <dgm:dir/>
          <dgm:resizeHandles val="exact"/>
        </dgm:presLayoutVars>
      </dgm:prSet>
      <dgm:spPr/>
    </dgm:pt>
    <dgm:pt modelId="{92078F21-86F3-1D45-8EF7-25832112AC7C}" type="pres">
      <dgm:prSet presAssocID="{36A9CDC4-0ACB-430D-8B38-B210C79B8E05}" presName="node" presStyleLbl="node1" presStyleIdx="0" presStyleCnt="3">
        <dgm:presLayoutVars>
          <dgm:bulletEnabled val="1"/>
        </dgm:presLayoutVars>
      </dgm:prSet>
      <dgm:spPr/>
    </dgm:pt>
    <dgm:pt modelId="{98F564E1-68EF-BC4A-8205-1B3E4C5EAA8A}" type="pres">
      <dgm:prSet presAssocID="{A2EE7476-37A0-4B5D-8CD9-DC5D59D55D29}" presName="sibTrans" presStyleLbl="sibTrans2D1" presStyleIdx="0" presStyleCnt="2"/>
      <dgm:spPr/>
    </dgm:pt>
    <dgm:pt modelId="{622D505A-01AF-1E48-A254-F557DD942AAE}" type="pres">
      <dgm:prSet presAssocID="{A2EE7476-37A0-4B5D-8CD9-DC5D59D55D29}" presName="connectorText" presStyleLbl="sibTrans2D1" presStyleIdx="0" presStyleCnt="2"/>
      <dgm:spPr/>
    </dgm:pt>
    <dgm:pt modelId="{F40D5F7B-04C8-5D49-8369-193B3AD79FEE}" type="pres">
      <dgm:prSet presAssocID="{EAAA0ADE-CB06-4059-AB46-BDAC753D0A1D}" presName="node" presStyleLbl="node1" presStyleIdx="1" presStyleCnt="3">
        <dgm:presLayoutVars>
          <dgm:bulletEnabled val="1"/>
        </dgm:presLayoutVars>
      </dgm:prSet>
      <dgm:spPr/>
    </dgm:pt>
    <dgm:pt modelId="{9DB1D981-115D-1942-B50D-ACCCF6A6CEFB}" type="pres">
      <dgm:prSet presAssocID="{835080EA-C392-4B85-9ADC-D799BEAC32E9}" presName="sibTrans" presStyleLbl="sibTrans2D1" presStyleIdx="1" presStyleCnt="2"/>
      <dgm:spPr/>
    </dgm:pt>
    <dgm:pt modelId="{BCF61932-AE2E-2F41-BE61-E2BED14D5393}" type="pres">
      <dgm:prSet presAssocID="{835080EA-C392-4B85-9ADC-D799BEAC32E9}" presName="connectorText" presStyleLbl="sibTrans2D1" presStyleIdx="1" presStyleCnt="2"/>
      <dgm:spPr/>
    </dgm:pt>
    <dgm:pt modelId="{5B6EB876-0843-2841-AA53-A927C8C302D7}" type="pres">
      <dgm:prSet presAssocID="{76C52D36-8B76-4525-A94B-3B64DAD32EB4}" presName="node" presStyleLbl="node1" presStyleIdx="2" presStyleCnt="3">
        <dgm:presLayoutVars>
          <dgm:bulletEnabled val="1"/>
        </dgm:presLayoutVars>
      </dgm:prSet>
      <dgm:spPr/>
    </dgm:pt>
  </dgm:ptLst>
  <dgm:cxnLst>
    <dgm:cxn modelId="{1963A616-7A30-3348-94B6-90D6F0530C9D}" type="presOf" srcId="{76C52D36-8B76-4525-A94B-3B64DAD32EB4}" destId="{5B6EB876-0843-2841-AA53-A927C8C302D7}" srcOrd="0" destOrd="0" presId="urn:microsoft.com/office/officeart/2005/8/layout/process5"/>
    <dgm:cxn modelId="{80421417-AF2B-2B40-98A8-99CE7E594FBB}" type="presOf" srcId="{A2EE7476-37A0-4B5D-8CD9-DC5D59D55D29}" destId="{622D505A-01AF-1E48-A254-F557DD942AAE}" srcOrd="1" destOrd="0" presId="urn:microsoft.com/office/officeart/2005/8/layout/process5"/>
    <dgm:cxn modelId="{C3D4CA1E-BF7F-934E-9148-73431CE756F9}" type="presOf" srcId="{616F6D32-9919-4A0F-893D-1907556CE7D5}" destId="{DF137860-EC64-6E47-B84F-DEDB91DB3DC6}" srcOrd="0" destOrd="0" presId="urn:microsoft.com/office/officeart/2005/8/layout/process5"/>
    <dgm:cxn modelId="{941A1E41-76C9-0642-9788-53CE6246C941}" type="presOf" srcId="{835080EA-C392-4B85-9ADC-D799BEAC32E9}" destId="{9DB1D981-115D-1942-B50D-ACCCF6A6CEFB}" srcOrd="0" destOrd="0" presId="urn:microsoft.com/office/officeart/2005/8/layout/process5"/>
    <dgm:cxn modelId="{E62F1151-CC4A-3849-87CC-1A1D2201D7C9}" type="presOf" srcId="{835080EA-C392-4B85-9ADC-D799BEAC32E9}" destId="{BCF61932-AE2E-2F41-BE61-E2BED14D5393}" srcOrd="1" destOrd="0" presId="urn:microsoft.com/office/officeart/2005/8/layout/process5"/>
    <dgm:cxn modelId="{CBF3C588-44B3-4F8F-BA4F-318E9087886F}" srcId="{616F6D32-9919-4A0F-893D-1907556CE7D5}" destId="{36A9CDC4-0ACB-430D-8B38-B210C79B8E05}" srcOrd="0" destOrd="0" parTransId="{63C6C472-16AC-47D1-9CA5-2BF86EA1896E}" sibTransId="{A2EE7476-37A0-4B5D-8CD9-DC5D59D55D29}"/>
    <dgm:cxn modelId="{C3688589-CB84-4053-A52F-A570FFD54074}" srcId="{616F6D32-9919-4A0F-893D-1907556CE7D5}" destId="{EAAA0ADE-CB06-4059-AB46-BDAC753D0A1D}" srcOrd="1" destOrd="0" parTransId="{91CA07B9-6CBB-4974-A7A5-CA42D1B61984}" sibTransId="{835080EA-C392-4B85-9ADC-D799BEAC32E9}"/>
    <dgm:cxn modelId="{F10C5B92-7756-3346-BD52-99A51BCCBA6B}" type="presOf" srcId="{EAAA0ADE-CB06-4059-AB46-BDAC753D0A1D}" destId="{F40D5F7B-04C8-5D49-8369-193B3AD79FEE}" srcOrd="0" destOrd="0" presId="urn:microsoft.com/office/officeart/2005/8/layout/process5"/>
    <dgm:cxn modelId="{E59537BC-96C2-6747-938A-9789D5EE44E6}" type="presOf" srcId="{A2EE7476-37A0-4B5D-8CD9-DC5D59D55D29}" destId="{98F564E1-68EF-BC4A-8205-1B3E4C5EAA8A}" srcOrd="0" destOrd="0" presId="urn:microsoft.com/office/officeart/2005/8/layout/process5"/>
    <dgm:cxn modelId="{05640BDA-77A2-CE48-A56F-6F061B00B42B}" type="presOf" srcId="{36A9CDC4-0ACB-430D-8B38-B210C79B8E05}" destId="{92078F21-86F3-1D45-8EF7-25832112AC7C}" srcOrd="0" destOrd="0" presId="urn:microsoft.com/office/officeart/2005/8/layout/process5"/>
    <dgm:cxn modelId="{C5F11EF6-2212-468F-9CAE-9EAD00DADE93}" srcId="{616F6D32-9919-4A0F-893D-1907556CE7D5}" destId="{76C52D36-8B76-4525-A94B-3B64DAD32EB4}" srcOrd="2" destOrd="0" parTransId="{67BF772A-4B27-45D7-99E0-96C92AFF5F33}" sibTransId="{1C9C3C77-90F1-4F73-92B5-9C951E154EB7}"/>
    <dgm:cxn modelId="{99C13CF5-B929-3147-B3D3-4C50A6BD21C6}" type="presParOf" srcId="{DF137860-EC64-6E47-B84F-DEDB91DB3DC6}" destId="{92078F21-86F3-1D45-8EF7-25832112AC7C}" srcOrd="0" destOrd="0" presId="urn:microsoft.com/office/officeart/2005/8/layout/process5"/>
    <dgm:cxn modelId="{BDC9EECA-60E5-3E44-9328-0B1F0087FFC6}" type="presParOf" srcId="{DF137860-EC64-6E47-B84F-DEDB91DB3DC6}" destId="{98F564E1-68EF-BC4A-8205-1B3E4C5EAA8A}" srcOrd="1" destOrd="0" presId="urn:microsoft.com/office/officeart/2005/8/layout/process5"/>
    <dgm:cxn modelId="{64CBDF0F-2F08-4C4C-AD95-54943599CA3C}" type="presParOf" srcId="{98F564E1-68EF-BC4A-8205-1B3E4C5EAA8A}" destId="{622D505A-01AF-1E48-A254-F557DD942AAE}" srcOrd="0" destOrd="0" presId="urn:microsoft.com/office/officeart/2005/8/layout/process5"/>
    <dgm:cxn modelId="{38E04D37-7868-3F4D-9C1D-DC57F1F96161}" type="presParOf" srcId="{DF137860-EC64-6E47-B84F-DEDB91DB3DC6}" destId="{F40D5F7B-04C8-5D49-8369-193B3AD79FEE}" srcOrd="2" destOrd="0" presId="urn:microsoft.com/office/officeart/2005/8/layout/process5"/>
    <dgm:cxn modelId="{FA4497BF-EBE3-074C-92BC-48F4F6C18613}" type="presParOf" srcId="{DF137860-EC64-6E47-B84F-DEDB91DB3DC6}" destId="{9DB1D981-115D-1942-B50D-ACCCF6A6CEFB}" srcOrd="3" destOrd="0" presId="urn:microsoft.com/office/officeart/2005/8/layout/process5"/>
    <dgm:cxn modelId="{E40B80F4-37B2-FA43-BB5A-2E0FFABEBF1F}" type="presParOf" srcId="{9DB1D981-115D-1942-B50D-ACCCF6A6CEFB}" destId="{BCF61932-AE2E-2F41-BE61-E2BED14D5393}" srcOrd="0" destOrd="0" presId="urn:microsoft.com/office/officeart/2005/8/layout/process5"/>
    <dgm:cxn modelId="{0C74A9FA-8A14-204B-8A8D-92D5E3B9913E}" type="presParOf" srcId="{DF137860-EC64-6E47-B84F-DEDB91DB3DC6}" destId="{5B6EB876-0843-2841-AA53-A927C8C302D7}"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78F21-86F3-1D45-8EF7-25832112AC7C}">
      <dsp:nvSpPr>
        <dsp:cNvPr id="0" name=""/>
        <dsp:cNvSpPr/>
      </dsp:nvSpPr>
      <dsp:spPr>
        <a:xfrm>
          <a:off x="9242" y="1297260"/>
          <a:ext cx="2762398" cy="16574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Calibri" panose="020F0502020204030204" pitchFamily="34" charset="0"/>
              <a:cs typeface="Calibri" panose="020F0502020204030204" pitchFamily="34" charset="0"/>
            </a:rPr>
            <a:t>Understanding demand variation by time, weather and user type.</a:t>
          </a:r>
          <a:endParaRPr lang="en-US" sz="2000" kern="1200" dirty="0">
            <a:latin typeface="Calibri" panose="020F0502020204030204" pitchFamily="34" charset="0"/>
            <a:cs typeface="Calibri" panose="020F0502020204030204" pitchFamily="34" charset="0"/>
          </a:endParaRPr>
        </a:p>
      </dsp:txBody>
      <dsp:txXfrm>
        <a:off x="57787" y="1345805"/>
        <a:ext cx="2665308" cy="1560349"/>
      </dsp:txXfrm>
    </dsp:sp>
    <dsp:sp modelId="{98F564E1-68EF-BC4A-8205-1B3E4C5EAA8A}">
      <dsp:nvSpPr>
        <dsp:cNvPr id="0" name=""/>
        <dsp:cNvSpPr/>
      </dsp:nvSpPr>
      <dsp:spPr>
        <a:xfrm>
          <a:off x="3014732" y="178344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014732" y="1920457"/>
        <a:ext cx="409940" cy="411044"/>
      </dsp:txXfrm>
    </dsp:sp>
    <dsp:sp modelId="{F40D5F7B-04C8-5D49-8369-193B3AD79FEE}">
      <dsp:nvSpPr>
        <dsp:cNvPr id="0" name=""/>
        <dsp:cNvSpPr/>
      </dsp:nvSpPr>
      <dsp:spPr>
        <a:xfrm>
          <a:off x="3876600" y="1297260"/>
          <a:ext cx="2762398" cy="16574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Calibri" panose="020F0502020204030204" pitchFamily="34" charset="0"/>
              <a:cs typeface="Calibri" panose="020F0502020204030204" pitchFamily="34" charset="0"/>
            </a:rPr>
            <a:t>Compare casual and registered user </a:t>
          </a:r>
          <a:r>
            <a:rPr lang="en-IN" sz="2000" kern="1200" dirty="0" err="1">
              <a:latin typeface="Calibri" panose="020F0502020204030204" pitchFamily="34" charset="0"/>
              <a:cs typeface="Calibri" panose="020F0502020204030204" pitchFamily="34" charset="0"/>
            </a:rPr>
            <a:t>behavior</a:t>
          </a:r>
          <a:r>
            <a:rPr lang="en-IN" sz="2000" kern="1200" dirty="0">
              <a:latin typeface="Calibri" panose="020F0502020204030204" pitchFamily="34" charset="0"/>
              <a:cs typeface="Calibri" panose="020F0502020204030204" pitchFamily="34" charset="0"/>
            </a:rPr>
            <a:t>.</a:t>
          </a:r>
          <a:endParaRPr lang="en-US" sz="2000" kern="1200" dirty="0">
            <a:latin typeface="Calibri" panose="020F0502020204030204" pitchFamily="34" charset="0"/>
            <a:cs typeface="Calibri" panose="020F0502020204030204" pitchFamily="34" charset="0"/>
          </a:endParaRPr>
        </a:p>
      </dsp:txBody>
      <dsp:txXfrm>
        <a:off x="3925145" y="1345805"/>
        <a:ext cx="2665308" cy="1560349"/>
      </dsp:txXfrm>
    </dsp:sp>
    <dsp:sp modelId="{9DB1D981-115D-1942-B50D-ACCCF6A6CEFB}">
      <dsp:nvSpPr>
        <dsp:cNvPr id="0" name=""/>
        <dsp:cNvSpPr/>
      </dsp:nvSpPr>
      <dsp:spPr>
        <a:xfrm>
          <a:off x="6882090" y="178344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882090" y="1920457"/>
        <a:ext cx="409940" cy="411044"/>
      </dsp:txXfrm>
    </dsp:sp>
    <dsp:sp modelId="{5B6EB876-0843-2841-AA53-A927C8C302D7}">
      <dsp:nvSpPr>
        <dsp:cNvPr id="0" name=""/>
        <dsp:cNvSpPr/>
      </dsp:nvSpPr>
      <dsp:spPr>
        <a:xfrm>
          <a:off x="7743958" y="1297260"/>
          <a:ext cx="2762398" cy="16574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Calibri" panose="020F0502020204030204" pitchFamily="34" charset="0"/>
              <a:cs typeface="Calibri" panose="020F0502020204030204" pitchFamily="34" charset="0"/>
            </a:rPr>
            <a:t>Provide operational and strategic decision-making based on data for weather conditions and user-demand.</a:t>
          </a:r>
          <a:endParaRPr lang="en-US" sz="2000" kern="1200" dirty="0">
            <a:latin typeface="Calibri" panose="020F0502020204030204" pitchFamily="34" charset="0"/>
            <a:cs typeface="Calibri" panose="020F0502020204030204" pitchFamily="34" charset="0"/>
          </a:endParaRPr>
        </a:p>
      </dsp:txBody>
      <dsp:txXfrm>
        <a:off x="7792503" y="1345805"/>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6267D-6A90-DA4C-904B-0E6ED6BE7964}" type="datetimeFigureOut">
              <a:rPr lang="en-US" smtClean="0"/>
              <a:t>1/19/26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D4FCF9-907F-EB40-B7AB-6F35916FCB6C}" type="slidenum">
              <a:rPr lang="en-US" smtClean="0"/>
              <a:t>‹#›</a:t>
            </a:fld>
            <a:endParaRPr lang="en-US"/>
          </a:p>
        </p:txBody>
      </p:sp>
    </p:spTree>
    <p:extLst>
      <p:ext uri="{BB962C8B-B14F-4D97-AF65-F5344CB8AC3E}">
        <p14:creationId xmlns:p14="http://schemas.microsoft.com/office/powerpoint/2010/main" val="3973767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vert="horz" lIns="91440" tIns="45720" rIns="91440" bIns="45720" rtlCol="0" anchor="b">
            <a:normAutofit/>
          </a:bodyPr>
          <a:lstStyle>
            <a:lvl1pPr>
              <a:defRPr lang="en-US" sz="44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vert="horz" lIns="91440" tIns="45720" rIns="91440" bIns="45720" rtlCol="0">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hasCustomPrompt="1"/>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6CD91AB5-8D64-469B-81DF-A26B406D2B54}" type="datetime1">
              <a:rPr lang="en-US" smtClean="0"/>
              <a:t>1/19/26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0032337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998464" y="2423160"/>
            <a:ext cx="5486400" cy="3886200"/>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1BB0C55-2E11-4E7F-9EF8-868B07C6C42C}" type="datetime1">
              <a:rPr lang="en-US" smtClean="0"/>
              <a:t>1/19/26</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36078655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4" y="1012952"/>
            <a:ext cx="4023360" cy="1636776"/>
          </a:xfrm>
        </p:spPr>
        <p:txBody>
          <a:bodyPr anchor="b">
            <a:normAutofit/>
          </a:bodyPr>
          <a:lstStyle>
            <a:lvl1pPr>
              <a:defRPr sz="4800"/>
            </a:lvl1pPr>
          </a:lstStyle>
          <a:p>
            <a:r>
              <a:rPr lang="en-US" dirty="0"/>
              <a:t>Click to edit Master title style</a:t>
            </a:r>
          </a:p>
        </p:txBody>
      </p:sp>
      <p:sp>
        <p:nvSpPr>
          <p:cNvPr id="10" name="Picture Placeholder 8">
            <a:extLst>
              <a:ext uri="{FF2B5EF4-FFF2-40B4-BE49-F238E27FC236}">
                <a16:creationId xmlns:a16="http://schemas.microsoft.com/office/drawing/2014/main" id="{FE8E4848-C9F6-6844-AB1C-C4F0E8A472A1}"/>
              </a:ext>
            </a:extLst>
          </p:cNvPr>
          <p:cNvSpPr>
            <a:spLocks noGrp="1"/>
          </p:cNvSpPr>
          <p:nvPr>
            <p:ph type="pic" sz="quarter" idx="14" hasCustomPrompt="1"/>
          </p:nvPr>
        </p:nvSpPr>
        <p:spPr>
          <a:xfrm>
            <a:off x="342901" y="345109"/>
            <a:ext cx="6714969" cy="6163508"/>
          </a:xfrm>
          <a:custGeom>
            <a:avLst/>
            <a:gdLst>
              <a:gd name="connsiteX0" fmla="*/ 281857 w 6714969"/>
              <a:gd name="connsiteY0" fmla="*/ 0 h 6163508"/>
              <a:gd name="connsiteX1" fmla="*/ 6433112 w 6714969"/>
              <a:gd name="connsiteY1" fmla="*/ 0 h 6163508"/>
              <a:gd name="connsiteX2" fmla="*/ 6714969 w 6714969"/>
              <a:gd name="connsiteY2" fmla="*/ 281857 h 6163508"/>
              <a:gd name="connsiteX3" fmla="*/ 6714969 w 6714969"/>
              <a:gd name="connsiteY3" fmla="*/ 5881651 h 6163508"/>
              <a:gd name="connsiteX4" fmla="*/ 6433112 w 6714969"/>
              <a:gd name="connsiteY4" fmla="*/ 6163508 h 6163508"/>
              <a:gd name="connsiteX5" fmla="*/ 281857 w 6714969"/>
              <a:gd name="connsiteY5" fmla="*/ 6163508 h 6163508"/>
              <a:gd name="connsiteX6" fmla="*/ 0 w 6714969"/>
              <a:gd name="connsiteY6" fmla="*/ 5881651 h 6163508"/>
              <a:gd name="connsiteX7" fmla="*/ 0 w 6714969"/>
              <a:gd name="connsiteY7" fmla="*/ 281857 h 6163508"/>
              <a:gd name="connsiteX8" fmla="*/ 281857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281857" y="0"/>
                </a:moveTo>
                <a:lnTo>
                  <a:pt x="6433112" y="0"/>
                </a:lnTo>
                <a:cubicBezTo>
                  <a:pt x="6588777" y="0"/>
                  <a:pt x="6714969" y="126192"/>
                  <a:pt x="6714969" y="281857"/>
                </a:cubicBezTo>
                <a:lnTo>
                  <a:pt x="6714969" y="5881651"/>
                </a:lnTo>
                <a:cubicBezTo>
                  <a:pt x="6714969" y="6037316"/>
                  <a:pt x="6588777" y="6163508"/>
                  <a:pt x="6433112" y="6163508"/>
                </a:cubicBezTo>
                <a:lnTo>
                  <a:pt x="281857" y="6163508"/>
                </a:lnTo>
                <a:cubicBezTo>
                  <a:pt x="126192" y="6163508"/>
                  <a:pt x="0" y="6037316"/>
                  <a:pt x="0" y="5881651"/>
                </a:cubicBezTo>
                <a:lnTo>
                  <a:pt x="0" y="281857"/>
                </a:lnTo>
                <a:cubicBezTo>
                  <a:pt x="0" y="126192"/>
                  <a:pt x="126192" y="0"/>
                  <a:pt x="281857" y="0"/>
                </a:cubicBezTo>
                <a:close/>
              </a:path>
            </a:pathLst>
          </a:custGeom>
          <a:blipFill dpi="0" rotWithShape="1">
            <a:blip r:embed="rId2">
              <a:alphaModFix amt="65000"/>
            </a:blip>
            <a:srcRect/>
            <a:stretch>
              <a:fillRect/>
            </a:stretch>
          </a:blipFill>
        </p:spPr>
        <p:txBody>
          <a:bodyPr wrap="square">
            <a:noAutofit/>
          </a:bodyPr>
          <a:lstStyle>
            <a:lvl1pPr marL="0" indent="0">
              <a:buNone/>
              <a:defRPr/>
            </a:lvl1pPr>
          </a:lstStyle>
          <a:p>
            <a:r>
              <a:rPr lang="en-US" dirty="0"/>
              <a:t>.</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marL="228600" lvl="0" indent="-228600"/>
            <a:r>
              <a:rPr lang="en-US" dirty="0"/>
              <a:t>Click to edit Master text styles</a:t>
            </a:r>
          </a:p>
          <a:p>
            <a:pPr marL="228600" lvl="1" indent="-228600"/>
            <a:r>
              <a:rPr lang="en-US" dirty="0"/>
              <a:t>Second level</a:t>
            </a:r>
          </a:p>
          <a:p>
            <a:pPr marL="228600" lvl="2" indent="-228600"/>
            <a:r>
              <a:rPr lang="en-US" dirty="0"/>
              <a:t>Third level</a:t>
            </a:r>
          </a:p>
          <a:p>
            <a:pPr marL="228600" lvl="3" indent="-228600"/>
            <a:r>
              <a:rPr lang="en-US" dirty="0"/>
              <a:t>Fourth level</a:t>
            </a:r>
          </a:p>
          <a:p>
            <a:pPr marL="228600" lvl="4" indent="-228600"/>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AC9FCAD-E19B-4A0F-866E-979EDEC4B525}" type="datetime1">
              <a:rPr lang="en-US" smtClean="0"/>
              <a:t>1/19/26</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24605915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79B4A14-E3E2-4038-B0C4-0EC5ECBDA17A}" type="datetime1">
              <a:rPr lang="en-US" smtClean="0"/>
              <a:t>1/19/26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373610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2301396-E7F4-44BB-B3C1-CAADE8EE1BCB}" type="datetime1">
              <a:rPr lang="en-US" smtClean="0"/>
              <a:t>1/19/26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836456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C603B70-0873-4F91-B20E-188F8FCBC95A}" type="datetime1">
              <a:rPr lang="en-US" smtClean="0"/>
              <a:t>1/19/26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689158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A211211-1BBF-43C8-98F1-415153382D43}" type="datetime1">
              <a:rPr lang="en-US" smtClean="0"/>
              <a:t>1/19/26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905803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23C37F1-4FE0-40C5-A1CC-AC65E60D9E3F}" type="datetime1">
              <a:rPr lang="en-US" smtClean="0"/>
              <a:t>1/19/26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161287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hasCustomPrompt="1"/>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0F37310-2C84-4F72-97F3-ED5E52F7A674}" type="datetime1">
              <a:rPr lang="en-US" smtClean="0"/>
              <a:t>1/19/26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00211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ED7373D-8BEF-4D11-A85D-4ADD8461D8CF}" type="datetime1">
              <a:rPr lang="en-US" smtClean="0"/>
              <a:t>1/19/26</a:t>
            </a:fld>
            <a:endParaRPr lang="en-US"/>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hasCustomPrompt="1"/>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555788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hasCustomPrompt="1"/>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04D0A65-74B1-4258-9347-517577BEF7B0}" type="datetime1">
              <a:rPr lang="en-US" smtClean="0"/>
              <a:t>1/19/26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87705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0796B54-ED46-4036-80F8-E8EFB102CB24}" type="datetime1">
              <a:rPr lang="en-US" smtClean="0"/>
              <a:t>1/19/26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7668648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3B00591-709C-49DC-8FE0-9F32B5969F72}" type="datetime1">
              <a:rPr lang="en-US" smtClean="0"/>
              <a:t>1/19/26</a:t>
            </a:fld>
            <a:endParaRPr lang="en-US"/>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hasCustomPrompt="1"/>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4012544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53D0D37D-152B-44E6-AB8F-60E41FE679D7}" type="datetime1">
              <a:rPr lang="en-US" smtClean="0"/>
              <a:t>1/19/26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58560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93FD62D-5EED-4798-9EBA-B6E1A9B98072}" type="datetime1">
              <a:rPr lang="en-US" smtClean="0"/>
              <a:t>1/19/26</a:t>
            </a:fld>
            <a:endParaRPr lang="en-US"/>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9176849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hasCustomPrompt="1"/>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6FCFE97D-4F8B-4270-9223-9617008B9FA3}" type="datetime1">
              <a:rPr lang="en-US" smtClean="0"/>
              <a:t>1/19/26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118382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BE1B1D5C-1F84-4585-9043-549E87BD77AE}" type="datetime1">
              <a:rPr lang="en-US" smtClean="0"/>
              <a:t>1/19/26</a:t>
            </a:fld>
            <a:endParaRPr lang="en-US"/>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hasCustomPrompt="1"/>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57855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1EB90F8-5A2D-4795-872B-662FE96339B2}" type="datetime1">
              <a:rPr lang="en-US" smtClean="0"/>
              <a:t>1/19/26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8173848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A22F9C2-5647-4E58-BE9B-A16834D13FE3}" type="datetime1">
              <a:rPr lang="en-US" smtClean="0"/>
              <a:t>1/19/26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320372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dirty="0"/>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hasCustomPrompt="1"/>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9B124E6D-88B1-474F-9E7C-C29F02FACC38}" type="datetime1">
              <a:rPr lang="en-US" smtClean="0"/>
              <a:t>1/19/26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0935168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dirty="0"/>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hasCustomPrompt="1"/>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0D21C7E-4348-443E-B7C8-EE213DFF1CB1}" type="datetime1">
              <a:rPr lang="en-US" smtClean="0"/>
              <a:t>1/19/26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1754767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dirty="0"/>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hasCustomPrompt="1"/>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5E2BB8D-1BA0-4790-987D-651470CA8928}" type="datetime1">
              <a:rPr lang="en-US" smtClean="0"/>
              <a:t>1/19/26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2291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64B5AC7-D387-41BC-BBB6-F6DD0E8CACDB}" type="datetime1">
              <a:rPr lang="en-US" smtClean="0"/>
              <a:t>1/19/26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643485522"/>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hasCustomPrompt="1"/>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8CD4B21-9C97-4358-8E22-9F49A31BDF6B}" type="datetime1">
              <a:rPr lang="en-US" smtClean="0"/>
              <a:t>1/19/26</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rm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3652032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dirty="0"/>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hasCustomPrompt="1"/>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B98FABC-5F70-4DE9-8A42-1DE3D93319BF}" type="datetime1">
              <a:rPr lang="en-US" smtClean="0"/>
              <a:t>1/19/26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630330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dirty="0"/>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hasCustomPrompt="1"/>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732AAB-0859-49C5-9F81-D3744B520913}" type="datetime1">
              <a:rPr lang="en-US" smtClean="0"/>
              <a:t>1/19/26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9852682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hasCustomPrompt="1"/>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73C0E27-EFA9-4706-B7B3-384BAC09CA5C}" type="datetime1">
              <a:rPr lang="en-US" smtClean="0"/>
              <a:t>1/19/26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7471733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400">
                <a:solidFill>
                  <a:schemeClr val="tx2">
                    <a:lumMod val="90000"/>
                    <a:lumOff val="10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44A38527-6BF7-45BD-8E9C-2BDCA53716A3}" type="datetime1">
              <a:rPr lang="en-US" smtClean="0"/>
              <a:t>1/19/26</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6312065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93776" y="4992624"/>
            <a:ext cx="11201400" cy="1225296"/>
          </a:xfrm>
        </p:spPr>
        <p:txBody>
          <a:bodyPr anchor="t">
            <a:normAutofit/>
          </a:bodyPr>
          <a:lstStyle>
            <a:lvl1pPr algn="ctr">
              <a:lnSpc>
                <a:spcPct val="120000"/>
              </a:lnSpc>
              <a:defRPr sz="2800">
                <a:solidFill>
                  <a:schemeClr val="tx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FAE2D2C4-0829-4B37-AFA9-97EED5EA275A}" type="datetime1">
              <a:rPr lang="en-US" smtClean="0"/>
              <a:t>1/19/26</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93776" y="786384"/>
            <a:ext cx="11201400" cy="4206240"/>
          </a:xfrm>
        </p:spPr>
        <p:txBody>
          <a:bodyPr anchor="b">
            <a:normAutofit/>
          </a:bodyPr>
          <a:lstStyle>
            <a:lvl1pPr marL="0" indent="0" algn="ctr">
              <a:buNone/>
              <a:defRPr sz="27800">
                <a:solidFill>
                  <a:schemeClr val="tx1"/>
                </a:solidFill>
              </a:defRPr>
            </a:lvl1pPr>
          </a:lstStyle>
          <a:p>
            <a:pPr lvl="0"/>
            <a:r>
              <a:rPr lang="en-US" dirty="0"/>
              <a:t>##%</a:t>
            </a:r>
          </a:p>
        </p:txBody>
      </p:sp>
    </p:spTree>
    <p:extLst>
      <p:ext uri="{BB962C8B-B14F-4D97-AF65-F5344CB8AC3E}">
        <p14:creationId xmlns:p14="http://schemas.microsoft.com/office/powerpoint/2010/main" val="69546295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Numb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29768" y="4809744"/>
            <a:ext cx="5897880" cy="1353312"/>
          </a:xfrm>
        </p:spPr>
        <p:txBody>
          <a:bodyPr vert="horz" lIns="91440" tIns="45720" rIns="91440" bIns="45720" rtlCol="0" anchor="t">
            <a:normAutofit/>
          </a:bodyPr>
          <a:lstStyle>
            <a:lvl1pPr>
              <a:lnSpc>
                <a:spcPct val="120000"/>
              </a:lnSpc>
              <a:defRPr lang="en-US" sz="2800" dirty="0">
                <a:solidFill>
                  <a:schemeClr val="tx2">
                    <a:lumMod val="90000"/>
                    <a:lumOff val="10000"/>
                  </a:schemeClr>
                </a:solidFill>
              </a:defRPr>
            </a:lvl1pPr>
          </a:lstStyle>
          <a:p>
            <a:pPr lvl="0"/>
            <a:r>
              <a:rPr lang="en-US" dirty="0"/>
              <a:t>Click to edit Master title style</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p>
            <a:fld id="{DE13353C-D70D-4D92-85A4-BE6E7FCC2830}" type="datetime1">
              <a:rPr lang="en-US" smtClean="0"/>
              <a:t>1/19/26</a:t>
            </a:fld>
            <a:endParaRPr lang="en-US"/>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76F59BDE-94E7-56D6-3D7F-6145311BA2D8}"/>
              </a:ext>
            </a:extLst>
          </p:cNvPr>
          <p:cNvSpPr>
            <a:spLocks noGrp="1"/>
          </p:cNvSpPr>
          <p:nvPr>
            <p:ph sz="quarter" idx="13" hasCustomPrompt="1"/>
          </p:nvPr>
        </p:nvSpPr>
        <p:spPr>
          <a:xfrm>
            <a:off x="429768" y="603504"/>
            <a:ext cx="11201400" cy="4206240"/>
          </a:xfrm>
        </p:spPr>
        <p:txBody>
          <a:bodyPr vert="horz" lIns="91440" tIns="45720" rIns="91440" bIns="45720" rtlCol="0" anchor="b">
            <a:normAutofit/>
          </a:bodyPr>
          <a:lstStyle>
            <a:lvl1pPr marL="0" indent="0">
              <a:lnSpc>
                <a:spcPct val="90000"/>
              </a:lnSpc>
              <a:spcBef>
                <a:spcPts val="0"/>
              </a:spcBef>
              <a:buNone/>
              <a:defRPr lang="en-US" sz="27800" dirty="0">
                <a:solidFill>
                  <a:schemeClr val="tx2">
                    <a:lumMod val="90000"/>
                    <a:lumOff val="10000"/>
                  </a:schemeClr>
                </a:solidFill>
              </a:defRPr>
            </a:lvl1pPr>
          </a:lstStyle>
          <a:p>
            <a:pPr lvl="0"/>
            <a:r>
              <a:rPr lang="en-US" dirty="0"/>
              <a:t>##%</a:t>
            </a:r>
          </a:p>
        </p:txBody>
      </p:sp>
    </p:spTree>
    <p:extLst>
      <p:ext uri="{BB962C8B-B14F-4D97-AF65-F5344CB8AC3E}">
        <p14:creationId xmlns:p14="http://schemas.microsoft.com/office/powerpoint/2010/main" val="23105484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267622C3-A8C0-4CE4-AFAA-25D23CB3242F}" type="datetime1">
              <a:rPr lang="en-US" smtClean="0"/>
              <a:t>1/19/26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90097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B9B6EAC-4E38-4BC4-964B-55A6571A4EBF}" type="datetime1">
              <a:rPr lang="en-US" smtClean="0"/>
              <a:t>1/19/26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50074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9CB2DDD8-66B1-484C-ABC1-3F6C2E131531}" type="datetime1">
              <a:rPr lang="en-US" smtClean="0"/>
              <a:t>1/19/26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rm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074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97718" cy="3739896"/>
          </a:xfrm>
        </p:spPr>
        <p:txBody>
          <a:bodyPr vert="horz" lIns="91440" tIns="45720" rIns="91440" bIns="45720" rtlCol="0" anchor="t">
            <a:normAutofit/>
          </a:bodyPr>
          <a:lstStyle>
            <a:lvl1pPr>
              <a:defRPr lang="en-US" sz="6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A0D73698-4765-4C7F-8C74-6EF048F95E94}" type="datetime1">
              <a:rPr lang="en-US" smtClean="0"/>
              <a:t>1/19/26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hasCustomPrompt="1"/>
          </p:nvPr>
        </p:nvSpPr>
        <p:spPr>
          <a:xfrm>
            <a:off x="6720113" y="342900"/>
            <a:ext cx="5131133"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Tree>
    <p:extLst>
      <p:ext uri="{BB962C8B-B14F-4D97-AF65-F5344CB8AC3E}">
        <p14:creationId xmlns:p14="http://schemas.microsoft.com/office/powerpoint/2010/main" val="315061662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636776" y="5276088"/>
            <a:ext cx="9061704" cy="466344"/>
          </a:xfrm>
        </p:spPr>
        <p:txBody>
          <a:bodyPr anchor="t">
            <a:normAutofit/>
          </a:bodyPr>
          <a:lstStyle>
            <a:lvl1pPr>
              <a:lnSpc>
                <a:spcPct val="120000"/>
              </a:lnSpc>
              <a:defRPr sz="2200" b="1">
                <a:solidFill>
                  <a:schemeClr val="tx2">
                    <a:lumMod val="75000"/>
                    <a:lumOff val="25000"/>
                  </a:schemeClr>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499616" y="1828800"/>
            <a:ext cx="9198864" cy="2871216"/>
          </a:xfrm>
        </p:spPr>
        <p:txBody>
          <a:bodyPr anchor="ctr">
            <a:normAutofit/>
          </a:bodyPr>
          <a:lstStyle>
            <a:lvl1pPr marL="137160" indent="-137160">
              <a:lnSpc>
                <a:spcPct val="100000"/>
              </a:lnSpc>
              <a:spcBef>
                <a:spcPts val="0"/>
              </a:spcBef>
              <a:buFont typeface="Arial" panose="020B0604020202020204" pitchFamily="34" charset="0"/>
              <a:buNone/>
              <a:defRPr sz="40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E66CBEC5-37D0-4E5C-8671-D7D2A06BE21B}" type="datetime1">
              <a:rPr lang="en-US" smtClean="0"/>
              <a:t>1/19/26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6501406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351F96B-ED98-BF55-D2B0-047000EF48E1}"/>
              </a:ext>
            </a:extLst>
          </p:cNvPr>
          <p:cNvSpPr/>
          <p:nvPr/>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801368" y="5120640"/>
            <a:ext cx="8549640" cy="621792"/>
          </a:xfrm>
        </p:spPr>
        <p:txBody>
          <a:bodyPr anchor="ctr">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655064" y="2093976"/>
            <a:ext cx="8695944" cy="2130552"/>
          </a:xfrm>
        </p:spPr>
        <p:txBody>
          <a:bodyPr anchor="ctr">
            <a:normAutofit/>
          </a:bodyPr>
          <a:lstStyle>
            <a:lvl1pPr marL="137160" indent="-137160">
              <a:lnSpc>
                <a:spcPct val="100000"/>
              </a:lnSpc>
              <a:spcBef>
                <a:spcPts val="0"/>
              </a:spcBef>
              <a:buFont typeface="Arial" panose="020B0604020202020204" pitchFamily="34" charset="0"/>
              <a:buNone/>
              <a:defRPr sz="36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5246FC37-12B5-4EB9-BB05-B5E210E93FF0}" type="datetime1">
              <a:rPr lang="en-US" smtClean="0"/>
              <a:t>1/19/26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2069286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450699"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438912"/>
            <a:ext cx="9619488" cy="4526280"/>
          </a:xfrm>
        </p:spPr>
        <p:txBody>
          <a:bodyPr anchor="ctr">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A710F6F3-6829-4CDD-B3A1-8F321E27194A}" type="datetime1">
              <a:rPr lang="en-US" smtClean="0"/>
              <a:t>1/19/26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56440574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598556" y="4965192"/>
            <a:ext cx="9148947" cy="1289304"/>
          </a:xfrm>
        </p:spPr>
        <p:txBody>
          <a:bodyPr anchor="b">
            <a:normAutofit/>
          </a:bodyPr>
          <a:lstStyle>
            <a:lvl1pPr>
              <a:lnSpc>
                <a:spcPct val="120000"/>
              </a:lnSpc>
              <a:defRPr sz="1800" b="1">
                <a:solidFill>
                  <a:schemeClr val="tx1"/>
                </a:solidFill>
              </a:defRPr>
            </a:lvl1pPr>
          </a:lstStyle>
          <a:p>
            <a:r>
              <a:rPr lang="en-US" dirty="0"/>
              <a:t>Quote Author</a:t>
            </a:r>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1179576"/>
            <a:ext cx="9317736" cy="3785616"/>
          </a:xfrm>
        </p:spPr>
        <p:txBody>
          <a:bodyPr anchor="b">
            <a:normAutofit/>
          </a:bodyPr>
          <a:lstStyle>
            <a:lvl1pPr marL="164592" indent="-164592">
              <a:lnSpc>
                <a:spcPct val="100000"/>
              </a:lnSpc>
              <a:spcBef>
                <a:spcPts val="0"/>
              </a:spcBef>
              <a:buFont typeface="Arial" panose="020B0604020202020204" pitchFamily="34" charset="0"/>
              <a:buNone/>
              <a:defRPr sz="4800"/>
            </a:lvl1pPr>
          </a:lstStyle>
          <a:p>
            <a:pPr lvl="0"/>
            <a:r>
              <a:rPr lang="en-US" dirty="0"/>
              <a:t>Click to edit Quote</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p>
            <a:fld id="{FCA6652C-AA1E-4738-883B-0336FAAA5DB1}" type="datetime1">
              <a:rPr lang="en-US" smtClean="0"/>
              <a:t>1/19/26</a:t>
            </a:fld>
            <a:endParaRPr lang="en-US"/>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53873226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20F56A5-925A-45AB-8491-C696F304662B}" type="datetime1">
              <a:rPr lang="en-US" smtClean="0"/>
              <a:t>1/19/26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5781439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2F882B41-9B9A-4653-8E8E-9D57A4983847}" type="datetime1">
              <a:rPr lang="en-US" smtClean="0"/>
              <a:t>1/19/26</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348773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86C80A14-C874-4C11-943E-4B7AAF73B997}" type="datetime1">
              <a:rPr lang="en-US" smtClean="0"/>
              <a:t>1/19/26</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2243236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59A60914-BFFA-4E5B-B382-06A92C8508A8}" type="datetime1">
              <a:rPr lang="en-US" smtClean="0"/>
              <a:t>1/19/26</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8542137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5"/>
            <a:ext cx="3595634" cy="2212848"/>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823029"/>
            <a:ext cx="3309608" cy="3481355"/>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E6DEE75D-2E4A-469A-9092-8B43711F5315}" type="datetime1">
              <a:rPr lang="en-US" smtClean="0"/>
              <a:t>1/19/26</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3440586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593592"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hasCustomPrompt="1"/>
          </p:nvPr>
        </p:nvSpPr>
        <p:spPr>
          <a:xfrm>
            <a:off x="4502843" y="342901"/>
            <a:ext cx="7346258"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dpi="0" rotWithShape="1">
            <a:blip r:embed="rId2">
              <a:alphaModFix amt="60000"/>
            </a:blip>
            <a:srcRect/>
            <a:stretch>
              <a:fillRect/>
            </a:stretch>
          </a:blipFill>
        </p:spPr>
        <p:txBody>
          <a:bodyPr wrap="square">
            <a:no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1E6FD38-01FF-4539-8A35-AB19E4D5C3A7}" type="datetime1">
              <a:rPr lang="en-US" smtClean="0"/>
              <a:t>1/19/26</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346360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vert="horz" lIns="91440" tIns="45720" rIns="91440" bIns="45720" rtlCol="0" anchor="t">
            <a:normAutofit/>
          </a:bodyPr>
          <a:lstStyle>
            <a:lvl1pPr>
              <a:defRPr lang="en-US" sz="52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vert="horz" lIns="91440" tIns="45720" rIns="91440" bIns="45720" rtlCol="0" anchor="b">
            <a:normAutofit/>
          </a:bodyPr>
          <a:lstStyle>
            <a:lvl1pPr marL="0" indent="0">
              <a:buNone/>
              <a:defRPr lang="en-US">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hasCustomPrompt="1"/>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19A3EA51-69C4-4090-B98A-31CA47A2E35E}" type="datetime1">
              <a:rPr lang="en-US" smtClean="0"/>
              <a:t>1/19/26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3482215328"/>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28C5BFC-EF85-4C2B-8809-2F9E7D76A143}" type="datetime1">
              <a:rPr lang="en-US" smtClean="0"/>
              <a:t>1/19/26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211167188"/>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48805FF-0F6F-4DB7-B5D6-9BF14E40F716}" type="datetime1">
              <a:rPr lang="en-US" smtClean="0"/>
              <a:t>1/19/26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41434463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E2DCE-CBDD-5288-3213-B3E4A5E399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16C16F6-5F3B-5515-7E75-C67D41933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4C615E-AF2D-B0E4-D2C5-9CDD9FACD56A}"/>
              </a:ext>
            </a:extLst>
          </p:cNvPr>
          <p:cNvSpPr>
            <a:spLocks noGrp="1"/>
          </p:cNvSpPr>
          <p:nvPr>
            <p:ph type="dt" sz="half" idx="10"/>
          </p:nvPr>
        </p:nvSpPr>
        <p:spPr/>
        <p:txBody>
          <a:bodyPr/>
          <a:lstStyle/>
          <a:p>
            <a:fld id="{E9D380B3-E270-4064-8D13-292A875F6C31}" type="datetime1">
              <a:rPr lang="en-US" smtClean="0"/>
              <a:t>1/19/26</a:t>
            </a:fld>
            <a:endParaRPr lang="en-US"/>
          </a:p>
        </p:txBody>
      </p:sp>
      <p:sp>
        <p:nvSpPr>
          <p:cNvPr id="5" name="Footer Placeholder 4">
            <a:extLst>
              <a:ext uri="{FF2B5EF4-FFF2-40B4-BE49-F238E27FC236}">
                <a16:creationId xmlns:a16="http://schemas.microsoft.com/office/drawing/2014/main" id="{1F0DE7FF-22C4-6F08-29B3-01E37359827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E28AAE3-00EC-F218-BCF1-F0F440D99C9E}"/>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820155685"/>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BAA2-44C1-A8D3-0A0C-8DD93104435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E858C9-49C4-F8F8-AB14-8104EE0ECA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407540-9CCF-2893-4BA8-F53525516010}"/>
              </a:ext>
            </a:extLst>
          </p:cNvPr>
          <p:cNvSpPr>
            <a:spLocks noGrp="1"/>
          </p:cNvSpPr>
          <p:nvPr>
            <p:ph type="dt" sz="half" idx="10"/>
          </p:nvPr>
        </p:nvSpPr>
        <p:spPr/>
        <p:txBody>
          <a:bodyPr/>
          <a:lstStyle/>
          <a:p>
            <a:fld id="{E9D380B3-E270-4064-8D13-292A875F6C31}" type="datetime1">
              <a:rPr lang="en-US" smtClean="0"/>
              <a:t>1/19/26</a:t>
            </a:fld>
            <a:endParaRPr lang="en-US"/>
          </a:p>
        </p:txBody>
      </p:sp>
      <p:sp>
        <p:nvSpPr>
          <p:cNvPr id="5" name="Footer Placeholder 4">
            <a:extLst>
              <a:ext uri="{FF2B5EF4-FFF2-40B4-BE49-F238E27FC236}">
                <a16:creationId xmlns:a16="http://schemas.microsoft.com/office/drawing/2014/main" id="{1468419C-053F-A58D-5AC0-804D8FD6546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0085606-1DE0-9294-0026-5B4E8C587C91}"/>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88448022"/>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2814-BEFF-978C-9000-E5E1D4F7347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6CFA296-E40D-659D-FD29-5A864A95A4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FCC5E73-17BE-9577-16AE-E0D43DC5C7DC}"/>
              </a:ext>
            </a:extLst>
          </p:cNvPr>
          <p:cNvSpPr>
            <a:spLocks noGrp="1"/>
          </p:cNvSpPr>
          <p:nvPr>
            <p:ph type="dt" sz="half" idx="10"/>
          </p:nvPr>
        </p:nvSpPr>
        <p:spPr/>
        <p:txBody>
          <a:bodyPr/>
          <a:lstStyle/>
          <a:p>
            <a:fld id="{E9D380B3-E270-4064-8D13-292A875F6C31}" type="datetime1">
              <a:rPr lang="en-US" smtClean="0"/>
              <a:t>1/19/26</a:t>
            </a:fld>
            <a:endParaRPr lang="en-US"/>
          </a:p>
        </p:txBody>
      </p:sp>
      <p:sp>
        <p:nvSpPr>
          <p:cNvPr id="5" name="Footer Placeholder 4">
            <a:extLst>
              <a:ext uri="{FF2B5EF4-FFF2-40B4-BE49-F238E27FC236}">
                <a16:creationId xmlns:a16="http://schemas.microsoft.com/office/drawing/2014/main" id="{AB34E942-F5FE-9997-54DF-B6A7A06F345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B2B9FF-3DBD-74A1-0D7F-684CD45AFC7A}"/>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3920749963"/>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0EDD-E46F-EF2F-5F88-B3276E20D4E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274FD4-01E6-6463-15A5-B6B7F59B30C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0073E5B-6ED5-CD84-2962-7A2DB6D3AFF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CBBEC09-E7A7-44D5-CB50-28AB91A8A8B6}"/>
              </a:ext>
            </a:extLst>
          </p:cNvPr>
          <p:cNvSpPr>
            <a:spLocks noGrp="1"/>
          </p:cNvSpPr>
          <p:nvPr>
            <p:ph type="dt" sz="half" idx="10"/>
          </p:nvPr>
        </p:nvSpPr>
        <p:spPr/>
        <p:txBody>
          <a:bodyPr/>
          <a:lstStyle/>
          <a:p>
            <a:fld id="{E9D380B3-E270-4064-8D13-292A875F6C31}" type="datetime1">
              <a:rPr lang="en-US" smtClean="0"/>
              <a:t>1/19/26</a:t>
            </a:fld>
            <a:endParaRPr lang="en-US"/>
          </a:p>
        </p:txBody>
      </p:sp>
      <p:sp>
        <p:nvSpPr>
          <p:cNvPr id="6" name="Footer Placeholder 5">
            <a:extLst>
              <a:ext uri="{FF2B5EF4-FFF2-40B4-BE49-F238E27FC236}">
                <a16:creationId xmlns:a16="http://schemas.microsoft.com/office/drawing/2014/main" id="{6B608761-642E-A89D-BF4D-6E12D7879F5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45EDA6E-AE9B-57D1-BAD8-34A3E95D4E95}"/>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425773752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6DD9B-AFE8-2B80-6107-49F2984A5DD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57AE868-D33E-1776-61F1-186146568D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DA3E72-3819-8B27-8BDA-8AAC9AAD535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0959F97-2B71-9180-E2A0-B2440E28CF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5BCCAB6-3BCA-5C40-5FEB-57F10B99ABF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E3A536B-EB73-B344-2E58-659A6F46EC75}"/>
              </a:ext>
            </a:extLst>
          </p:cNvPr>
          <p:cNvSpPr>
            <a:spLocks noGrp="1"/>
          </p:cNvSpPr>
          <p:nvPr>
            <p:ph type="dt" sz="half" idx="10"/>
          </p:nvPr>
        </p:nvSpPr>
        <p:spPr/>
        <p:txBody>
          <a:bodyPr/>
          <a:lstStyle/>
          <a:p>
            <a:fld id="{E9D380B3-E270-4064-8D13-292A875F6C31}" type="datetime1">
              <a:rPr lang="en-US" smtClean="0"/>
              <a:t>1/19/26</a:t>
            </a:fld>
            <a:endParaRPr lang="en-US"/>
          </a:p>
        </p:txBody>
      </p:sp>
      <p:sp>
        <p:nvSpPr>
          <p:cNvPr id="8" name="Footer Placeholder 7">
            <a:extLst>
              <a:ext uri="{FF2B5EF4-FFF2-40B4-BE49-F238E27FC236}">
                <a16:creationId xmlns:a16="http://schemas.microsoft.com/office/drawing/2014/main" id="{735D4E03-CD5F-9195-E7F2-8803C03A22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99A133A-DD25-BCAB-E386-11F6E13CB64E}"/>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771555352"/>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E137-D5C9-44AD-4AB4-F3AF7B79594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744A15A-E9F4-6574-47DC-C290429B273B}"/>
              </a:ext>
            </a:extLst>
          </p:cNvPr>
          <p:cNvSpPr>
            <a:spLocks noGrp="1"/>
          </p:cNvSpPr>
          <p:nvPr>
            <p:ph type="dt" sz="half" idx="10"/>
          </p:nvPr>
        </p:nvSpPr>
        <p:spPr/>
        <p:txBody>
          <a:bodyPr/>
          <a:lstStyle/>
          <a:p>
            <a:fld id="{86C80A14-C874-4C11-943E-4B7AAF73B997}" type="datetime1">
              <a:rPr lang="en-US" smtClean="0"/>
              <a:t>1/19/26</a:t>
            </a:fld>
            <a:endParaRPr lang="en-US"/>
          </a:p>
        </p:txBody>
      </p:sp>
      <p:sp>
        <p:nvSpPr>
          <p:cNvPr id="4" name="Footer Placeholder 3">
            <a:extLst>
              <a:ext uri="{FF2B5EF4-FFF2-40B4-BE49-F238E27FC236}">
                <a16:creationId xmlns:a16="http://schemas.microsoft.com/office/drawing/2014/main" id="{FC53EAB9-BC87-BE1C-82B6-4C405027055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3A8F642-2F8A-F7DA-5074-DD53FAFB7B63}"/>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7329827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FCCACC-7A6C-5AF7-C668-70A2BE7BFA26}"/>
              </a:ext>
            </a:extLst>
          </p:cNvPr>
          <p:cNvSpPr>
            <a:spLocks noGrp="1"/>
          </p:cNvSpPr>
          <p:nvPr>
            <p:ph type="dt" sz="half" idx="10"/>
          </p:nvPr>
        </p:nvSpPr>
        <p:spPr/>
        <p:txBody>
          <a:bodyPr/>
          <a:lstStyle/>
          <a:p>
            <a:fld id="{59A60914-BFFA-4E5B-B382-06A92C8508A8}" type="datetime1">
              <a:rPr lang="en-US" smtClean="0"/>
              <a:t>1/19/26</a:t>
            </a:fld>
            <a:endParaRPr lang="en-US"/>
          </a:p>
        </p:txBody>
      </p:sp>
      <p:sp>
        <p:nvSpPr>
          <p:cNvPr id="3" name="Footer Placeholder 2">
            <a:extLst>
              <a:ext uri="{FF2B5EF4-FFF2-40B4-BE49-F238E27FC236}">
                <a16:creationId xmlns:a16="http://schemas.microsoft.com/office/drawing/2014/main" id="{F2157FD3-AE49-293F-F988-484A9EF1CC89}"/>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3AA47B3-2230-BD95-6040-E9A183A756EC}"/>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627208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EAD6-A1D2-E577-5766-46CD7024D2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DCE55F4-EB0E-EA9B-F652-3FF6732D96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3BA01BB-6974-64C7-54A3-C5281F8739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B8A503-D341-D3D4-7F65-43FE20A5A78D}"/>
              </a:ext>
            </a:extLst>
          </p:cNvPr>
          <p:cNvSpPr>
            <a:spLocks noGrp="1"/>
          </p:cNvSpPr>
          <p:nvPr>
            <p:ph type="dt" sz="half" idx="10"/>
          </p:nvPr>
        </p:nvSpPr>
        <p:spPr/>
        <p:txBody>
          <a:bodyPr/>
          <a:lstStyle/>
          <a:p>
            <a:fld id="{E6DEE75D-2E4A-469A-9092-8B43711F5315}" type="datetime1">
              <a:rPr lang="en-US" smtClean="0"/>
              <a:t>1/19/26</a:t>
            </a:fld>
            <a:endParaRPr lang="en-US"/>
          </a:p>
        </p:txBody>
      </p:sp>
      <p:sp>
        <p:nvSpPr>
          <p:cNvPr id="6" name="Footer Placeholder 5">
            <a:extLst>
              <a:ext uri="{FF2B5EF4-FFF2-40B4-BE49-F238E27FC236}">
                <a16:creationId xmlns:a16="http://schemas.microsoft.com/office/drawing/2014/main" id="{D91A07B5-5626-11FD-0A91-5B0E07FBCEFF}"/>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D2EE565-AA2E-8C12-6EBB-54B00AE30E72}"/>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749297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vert="horz" lIns="91440" tIns="45720" rIns="91440" bIns="45720" rtlCol="0" anchor="t">
            <a:normAutofit/>
          </a:bodyPr>
          <a:lstStyle>
            <a:lvl1pPr>
              <a:defRPr lang="en-US" sz="9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46633933-AD95-42CF-A390-A7073FD506A1}" type="datetime1">
              <a:rPr lang="en-US" smtClean="0"/>
              <a:t>1/19/26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713096140"/>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5EE4-80E4-6314-29C4-8596F79260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9160AEA-7057-1EA8-CD09-CAA1953E59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6CA113-32AA-E696-939C-5C192AF6B7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2670D18-6CD6-68C6-917B-0211C8DD2BC7}"/>
              </a:ext>
            </a:extLst>
          </p:cNvPr>
          <p:cNvSpPr>
            <a:spLocks noGrp="1"/>
          </p:cNvSpPr>
          <p:nvPr>
            <p:ph type="dt" sz="half" idx="10"/>
          </p:nvPr>
        </p:nvSpPr>
        <p:spPr/>
        <p:txBody>
          <a:bodyPr/>
          <a:lstStyle/>
          <a:p>
            <a:fld id="{F1E6FD38-01FF-4539-8A35-AB19E4D5C3A7}" type="datetime1">
              <a:rPr lang="en-US" smtClean="0"/>
              <a:t>1/19/26</a:t>
            </a:fld>
            <a:endParaRPr lang="en-US"/>
          </a:p>
        </p:txBody>
      </p:sp>
      <p:sp>
        <p:nvSpPr>
          <p:cNvPr id="6" name="Footer Placeholder 5">
            <a:extLst>
              <a:ext uri="{FF2B5EF4-FFF2-40B4-BE49-F238E27FC236}">
                <a16:creationId xmlns:a16="http://schemas.microsoft.com/office/drawing/2014/main" id="{7A2713B1-99DD-C948-3279-F81D90770EA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EAA0FE7-C73B-1140-C130-7FF0572B1637}"/>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1402396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D9AA-3B00-A1E9-D173-BF9C1BA6F59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FDCB078-486A-491B-B1E5-3E50D25269B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8D4FF3-607C-D067-337C-24DEF728DA4C}"/>
              </a:ext>
            </a:extLst>
          </p:cNvPr>
          <p:cNvSpPr>
            <a:spLocks noGrp="1"/>
          </p:cNvSpPr>
          <p:nvPr>
            <p:ph type="dt" sz="half" idx="10"/>
          </p:nvPr>
        </p:nvSpPr>
        <p:spPr/>
        <p:txBody>
          <a:bodyPr/>
          <a:lstStyle/>
          <a:p>
            <a:fld id="{E9D380B3-E270-4064-8D13-292A875F6C31}" type="datetime1">
              <a:rPr lang="en-US" smtClean="0"/>
              <a:t>1/19/26</a:t>
            </a:fld>
            <a:endParaRPr lang="en-US"/>
          </a:p>
        </p:txBody>
      </p:sp>
      <p:sp>
        <p:nvSpPr>
          <p:cNvPr id="5" name="Footer Placeholder 4">
            <a:extLst>
              <a:ext uri="{FF2B5EF4-FFF2-40B4-BE49-F238E27FC236}">
                <a16:creationId xmlns:a16="http://schemas.microsoft.com/office/drawing/2014/main" id="{218CC808-E612-18DF-157E-1FC12D8ED8D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2E6A838-E325-5477-A749-A59D6056B2D4}"/>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2793951826"/>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7E01D-4795-148B-AA64-2186B568E00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917E982-D016-8416-8F3C-F58D861B09D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D088CE-E9ED-8C26-0777-98D8EAD2FC7E}"/>
              </a:ext>
            </a:extLst>
          </p:cNvPr>
          <p:cNvSpPr>
            <a:spLocks noGrp="1"/>
          </p:cNvSpPr>
          <p:nvPr>
            <p:ph type="dt" sz="half" idx="10"/>
          </p:nvPr>
        </p:nvSpPr>
        <p:spPr/>
        <p:txBody>
          <a:bodyPr/>
          <a:lstStyle/>
          <a:p>
            <a:fld id="{E9D380B3-E270-4064-8D13-292A875F6C31}" type="datetime1">
              <a:rPr lang="en-US" smtClean="0"/>
              <a:t>1/19/26</a:t>
            </a:fld>
            <a:endParaRPr lang="en-US"/>
          </a:p>
        </p:txBody>
      </p:sp>
      <p:sp>
        <p:nvSpPr>
          <p:cNvPr id="5" name="Footer Placeholder 4">
            <a:extLst>
              <a:ext uri="{FF2B5EF4-FFF2-40B4-BE49-F238E27FC236}">
                <a16:creationId xmlns:a16="http://schemas.microsoft.com/office/drawing/2014/main" id="{4FCC4ABF-6EDC-012E-FA55-73DB4C4D9F3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182FE82-6588-0F0A-2417-9BAA5CEB5FBE}"/>
              </a:ext>
            </a:extLst>
          </p:cNvPr>
          <p:cNvSpPr>
            <a:spLocks noGrp="1"/>
          </p:cNvSpPr>
          <p:nvPr>
            <p:ph type="sldNum" sz="quarter" idx="12"/>
          </p:nvPr>
        </p:nvSpPr>
        <p:spPr/>
        <p:txBody>
          <a:bodyPr/>
          <a:lstStyle/>
          <a:p>
            <a:fld id="{8E274F5D-21DC-40EF-8DBA-AB9BB119E939}" type="slidenum">
              <a:rPr lang="en-US" smtClean="0"/>
              <a:t>‹#›</a:t>
            </a:fld>
            <a:endParaRPr lang="en-US"/>
          </a:p>
        </p:txBody>
      </p:sp>
    </p:spTree>
    <p:extLst>
      <p:ext uri="{BB962C8B-B14F-4D97-AF65-F5344CB8AC3E}">
        <p14:creationId xmlns:p14="http://schemas.microsoft.com/office/powerpoint/2010/main" val="76592748"/>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vert="horz" lIns="91440" tIns="45720" rIns="91440" bIns="45720" rtlCol="0" anchor="b">
            <a:normAutofit/>
          </a:bodyPr>
          <a:lstStyle>
            <a:lvl1pPr>
              <a:defRPr lang="en-US" sz="44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vert="horz" lIns="91440" tIns="45720" rIns="91440" bIns="45720" rtlCol="0">
            <a:normAutofit/>
          </a:bodyPr>
          <a:lstStyle>
            <a:lvl1pPr marL="0" indent="0">
              <a:buNone/>
              <a:defRPr lang="en-US" dirty="0">
                <a:solidFill>
                  <a:schemeClr val="tx2"/>
                </a:solidFill>
              </a:defRPr>
            </a:lvl1pPr>
          </a:lstStyle>
          <a:p>
            <a:pPr lvl="0"/>
            <a:r>
              <a:rPr lang="en-US" dirty="0"/>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hasCustomPrompt="1"/>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6CD91AB5-8D64-469B-81DF-A26B406D2B54}" type="datetime1">
              <a:rPr lang="en-US" smtClean="0"/>
              <a:t>1/19/26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4979029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D50E307-C64C-483A-9485-A61D01D72197}" type="datetime1">
              <a:rPr lang="en-US" smtClean="0"/>
              <a:t>1/19/26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28031819"/>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vert="horz" lIns="91440" tIns="45720" rIns="91440" bIns="45720" rtlCol="0" anchor="t">
            <a:normAutofit/>
          </a:bodyPr>
          <a:lstStyle>
            <a:lvl1pPr>
              <a:defRPr lang="en-US" sz="125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vert="horz" lIns="91440" tIns="45720" rIns="91440" bIns="45720" rtlCol="0" anchor="b">
            <a:normAutofit/>
          </a:bodyPr>
          <a:lstStyle>
            <a:lvl1pPr marL="0" indent="0">
              <a:buNone/>
              <a:defRPr lang="en-US" dirty="0">
                <a:solidFill>
                  <a:schemeClr val="tx2"/>
                </a:solidFill>
              </a:defRPr>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8BC36CA3-7064-4E52-B24E-E3CC37B36CB8}" type="datetime1">
              <a:rPr lang="en-US" smtClean="0"/>
              <a:t>1/19/26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415955391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33F469A-9BA4-41D9-A358-7174319CB857}" type="datetime1">
              <a:rPr lang="en-US" smtClean="0"/>
              <a:t>1/19/26</a:t>
            </a:fld>
            <a:endParaRPr lang="en-US"/>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145112117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2.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E9D380B3-E270-4064-8D13-292A875F6C31}" type="datetime1">
              <a:rPr lang="en-US" smtClean="0"/>
              <a:t>1/19/26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236583657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5D9F3D-3191-9A54-E1B8-12D0892992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6192413-1761-7AC1-D909-246495F5B7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91230A-175D-0142-3AE8-089903BE6D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D380B3-E270-4064-8D13-292A875F6C31}" type="datetime1">
              <a:rPr lang="en-US" smtClean="0"/>
              <a:t>1/19/26</a:t>
            </a:fld>
            <a:endParaRPr lang="en-US"/>
          </a:p>
        </p:txBody>
      </p:sp>
      <p:sp>
        <p:nvSpPr>
          <p:cNvPr id="5" name="Footer Placeholder 4">
            <a:extLst>
              <a:ext uri="{FF2B5EF4-FFF2-40B4-BE49-F238E27FC236}">
                <a16:creationId xmlns:a16="http://schemas.microsoft.com/office/drawing/2014/main" id="{24050A40-7900-796C-642B-C465A960EF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5D09D1DE-37B9-F2CF-9859-9670B33CB3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274F5D-21DC-40EF-8DBA-AB9BB119E939}" type="slidenum">
              <a:rPr lang="en-US" smtClean="0"/>
              <a:t>‹#›</a:t>
            </a:fld>
            <a:endParaRPr lang="en-US"/>
          </a:p>
        </p:txBody>
      </p:sp>
    </p:spTree>
    <p:extLst>
      <p:ext uri="{BB962C8B-B14F-4D97-AF65-F5344CB8AC3E}">
        <p14:creationId xmlns:p14="http://schemas.microsoft.com/office/powerpoint/2010/main" val="51391799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hyperlink" Target="https://www.geeksforgeeks.org/excel/automate-tasks-in-excel-without-vba-macros/" TargetMode="External"/><Relationship Id="rId2" Type="http://schemas.openxmlformats.org/officeDocument/2006/relationships/hyperlink" Target="https://support.microsoft.com/en-us/office/enable-or-disable-macros-in-microsoft-365-files-12b036fd-d140-4e74-b45e-16fed1a7e5c6" TargetMode="External"/><Relationship Id="rId1" Type="http://schemas.openxmlformats.org/officeDocument/2006/relationships/slideLayout" Target="../slideLayouts/slideLayout53.xml"/><Relationship Id="rId4" Type="http://schemas.openxmlformats.org/officeDocument/2006/relationships/hyperlink" Target="https://support.microsoft.com/en-us/office/create-and-share-a-dashboard-with-excel-and-microsoft-groups-ad92a34d-38d0-4fdd-b8b1-58379aae746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FFB21-1456-3064-1A3A-75F6174DC2FE}"/>
              </a:ext>
            </a:extLst>
          </p:cNvPr>
          <p:cNvSpPr>
            <a:spLocks noGrp="1"/>
          </p:cNvSpPr>
          <p:nvPr>
            <p:ph type="ctrTitle"/>
          </p:nvPr>
        </p:nvSpPr>
        <p:spPr>
          <a:xfrm>
            <a:off x="616017" y="640080"/>
            <a:ext cx="4008335" cy="3696034"/>
          </a:xfrm>
        </p:spPr>
        <p:txBody>
          <a:bodyPr vert="horz" lIns="91440" tIns="45720" rIns="91440" bIns="45720" rtlCol="0" anchor="b">
            <a:normAutofit/>
          </a:bodyPr>
          <a:lstStyle/>
          <a:p>
            <a:r>
              <a:rPr lang="en-US" sz="5000" dirty="0">
                <a:solidFill>
                  <a:schemeClr val="tx1"/>
                </a:solidFill>
                <a:latin typeface="Calibri" panose="020F0502020204030204" pitchFamily="34" charset="0"/>
                <a:cs typeface="Calibri" panose="020F0502020204030204" pitchFamily="34" charset="0"/>
              </a:rPr>
              <a:t>BIKE USER DEMAND STUDY</a:t>
            </a:r>
            <a:br>
              <a:rPr lang="en-US" sz="5400" dirty="0">
                <a:solidFill>
                  <a:schemeClr val="tx1"/>
                </a:solidFill>
                <a:latin typeface="Calibri" panose="020F0502020204030204" pitchFamily="34" charset="0"/>
                <a:cs typeface="Calibri" panose="020F0502020204030204" pitchFamily="34" charset="0"/>
              </a:rPr>
            </a:br>
            <a:r>
              <a:rPr lang="en-US" sz="2700" dirty="0">
                <a:latin typeface="Calibri" panose="020F0502020204030204" pitchFamily="34" charset="0"/>
                <a:cs typeface="Calibri" panose="020F0502020204030204" pitchFamily="34" charset="0"/>
              </a:rPr>
              <a:t>Time, Weather, and Bike User Type Analysis</a:t>
            </a:r>
            <a:br>
              <a:rPr lang="en-US" sz="5400" dirty="0">
                <a:latin typeface="Calibri" panose="020F0502020204030204" pitchFamily="34" charset="0"/>
                <a:cs typeface="Calibri" panose="020F0502020204030204" pitchFamily="34" charset="0"/>
              </a:rPr>
            </a:br>
            <a:endParaRPr lang="en-US" sz="5400" dirty="0">
              <a:solidFill>
                <a:schemeClr val="tx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8B284843-290E-E023-19B9-E60A510F9EB4}"/>
              </a:ext>
            </a:extLst>
          </p:cNvPr>
          <p:cNvSpPr>
            <a:spLocks noGrp="1"/>
          </p:cNvSpPr>
          <p:nvPr>
            <p:ph type="subTitle" idx="1"/>
          </p:nvPr>
        </p:nvSpPr>
        <p:spPr>
          <a:xfrm>
            <a:off x="616017" y="4636008"/>
            <a:ext cx="4899259" cy="2083388"/>
          </a:xfrm>
        </p:spPr>
        <p:txBody>
          <a:bodyPr vert="horz" lIns="91440" tIns="45720" rIns="91440" bIns="45720" rtlCol="0">
            <a:normAutofit/>
          </a:bodyPr>
          <a:lstStyle/>
          <a:p>
            <a:r>
              <a:rPr lang="en-US" sz="2200" dirty="0">
                <a:solidFill>
                  <a:schemeClr val="tx1"/>
                </a:solidFill>
                <a:latin typeface="Calibri" panose="020F0502020204030204" pitchFamily="34" charset="0"/>
                <a:cs typeface="Calibri" panose="020F0502020204030204" pitchFamily="34" charset="0"/>
              </a:rPr>
              <a:t>Swati Dwivedi  </a:t>
            </a:r>
            <a:br>
              <a:rPr lang="en-US" sz="2200" dirty="0">
                <a:solidFill>
                  <a:schemeClr val="tx1"/>
                </a:solidFill>
                <a:latin typeface="Calibri" panose="020F0502020204030204" pitchFamily="34" charset="0"/>
                <a:cs typeface="Calibri" panose="020F0502020204030204" pitchFamily="34" charset="0"/>
              </a:rPr>
            </a:br>
            <a:r>
              <a:rPr lang="en-US" sz="2200" dirty="0">
                <a:solidFill>
                  <a:schemeClr val="tx1"/>
                </a:solidFill>
                <a:latin typeface="Calibri" panose="020F0502020204030204" pitchFamily="34" charset="0"/>
                <a:cs typeface="Calibri" panose="020F0502020204030204" pitchFamily="34" charset="0"/>
              </a:rPr>
              <a:t>Data Science Internship </a:t>
            </a:r>
            <a:r>
              <a:rPr lang="en-US" sz="2200" dirty="0" err="1">
                <a:solidFill>
                  <a:schemeClr val="tx1"/>
                </a:solidFill>
                <a:latin typeface="Calibri" panose="020F0502020204030204" pitchFamily="34" charset="0"/>
                <a:cs typeface="Calibri" panose="020F0502020204030204" pitchFamily="34" charset="0"/>
              </a:rPr>
              <a:t>Programme</a:t>
            </a:r>
            <a:endParaRPr lang="en-US" sz="2200" dirty="0">
              <a:solidFill>
                <a:schemeClr val="tx1"/>
              </a:solidFill>
              <a:latin typeface="Calibri" panose="020F0502020204030204" pitchFamily="34" charset="0"/>
              <a:cs typeface="Calibri" panose="020F0502020204030204" pitchFamily="34" charset="0"/>
            </a:endParaRPr>
          </a:p>
          <a:p>
            <a:r>
              <a:rPr lang="en-US" sz="2200" dirty="0" err="1">
                <a:solidFill>
                  <a:schemeClr val="tx1"/>
                </a:solidFill>
                <a:latin typeface="Calibri" panose="020F0502020204030204" pitchFamily="34" charset="0"/>
                <a:cs typeface="Calibri" panose="020F0502020204030204" pitchFamily="34" charset="0"/>
              </a:rPr>
              <a:t>Nexthikes</a:t>
            </a:r>
            <a:r>
              <a:rPr lang="en-US" sz="2200" dirty="0">
                <a:solidFill>
                  <a:schemeClr val="tx1"/>
                </a:solidFill>
                <a:latin typeface="Calibri" panose="020F0502020204030204" pitchFamily="34" charset="0"/>
                <a:cs typeface="Calibri" panose="020F0502020204030204" pitchFamily="34" charset="0"/>
              </a:rPr>
              <a:t> IT Solutions</a:t>
            </a:r>
            <a:endParaRPr lang="en-US" sz="2400" dirty="0">
              <a:solidFill>
                <a:schemeClr val="tx1"/>
              </a:solidFill>
              <a:latin typeface="Calibri" panose="020F0502020204030204" pitchFamily="34" charset="0"/>
              <a:cs typeface="Calibri" panose="020F0502020204030204" pitchFamily="34" charset="0"/>
            </a:endParaRPr>
          </a:p>
          <a:p>
            <a:endParaRPr lang="en-US" sz="2200" dirty="0">
              <a:solidFill>
                <a:schemeClr val="tx1"/>
              </a:solidFill>
              <a:latin typeface="Calibri" panose="020F0502020204030204" pitchFamily="34" charset="0"/>
              <a:cs typeface="Calibri" panose="020F0502020204030204" pitchFamily="34" charset="0"/>
            </a:endParaRPr>
          </a:p>
          <a:p>
            <a:r>
              <a:rPr lang="en-US" sz="2200" dirty="0">
                <a:solidFill>
                  <a:schemeClr val="tx1"/>
                </a:solidFill>
                <a:latin typeface="Calibri" panose="020F0502020204030204" pitchFamily="34" charset="0"/>
                <a:cs typeface="Calibri" panose="020F0502020204030204" pitchFamily="34" charset="0"/>
              </a:rPr>
              <a:t>20 January 2026</a:t>
            </a:r>
          </a:p>
          <a:p>
            <a:endParaRPr lang="en-US" sz="2400" dirty="0">
              <a:solidFill>
                <a:schemeClr val="tx1"/>
              </a:solidFill>
              <a:latin typeface="Calibri" panose="020F0502020204030204" pitchFamily="34" charset="0"/>
              <a:cs typeface="Calibri" panose="020F0502020204030204" pitchFamily="34" charset="0"/>
            </a:endParaRPr>
          </a:p>
          <a:p>
            <a:endParaRPr lang="en-US" sz="2400" dirty="0">
              <a:solidFill>
                <a:schemeClr val="tx1"/>
              </a:solidFill>
              <a:latin typeface="Calibri" panose="020F0502020204030204" pitchFamily="34" charset="0"/>
              <a:cs typeface="Calibri" panose="020F0502020204030204" pitchFamily="34" charset="0"/>
            </a:endParaRP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group of people on motorcycles in a city&#10;&#10;AI-generated content may be incorrect.">
            <a:extLst>
              <a:ext uri="{FF2B5EF4-FFF2-40B4-BE49-F238E27FC236}">
                <a16:creationId xmlns:a16="http://schemas.microsoft.com/office/drawing/2014/main" id="{35AB3F60-F0BD-BB15-A641-C6594354353E}"/>
              </a:ext>
            </a:extLst>
          </p:cNvPr>
          <p:cNvPicPr>
            <a:picLocks noGrp="1" noChangeAspect="1"/>
          </p:cNvPicPr>
          <p:nvPr>
            <p:ph type="pic" sz="quarter" idx="13"/>
          </p:nvPr>
        </p:nvPicPr>
        <p:blipFill>
          <a:blip r:embed="rId2"/>
          <a:srcRect l="9106" r="23941"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25108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IN" sz="3600" dirty="0">
                <a:latin typeface="Calibri" panose="020F0502020204030204" pitchFamily="34" charset="0"/>
                <a:cs typeface="Calibri" panose="020F0502020204030204" pitchFamily="34" charset="0"/>
              </a:rPr>
              <a:t>Strategic Recommendations</a:t>
            </a:r>
          </a:p>
        </p:txBody>
      </p:sp>
      <p:sp>
        <p:nvSpPr>
          <p:cNvPr id="6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ontent Placeholder 2"/>
          <p:cNvSpPr>
            <a:spLocks noGrp="1"/>
          </p:cNvSpPr>
          <p:nvPr>
            <p:ph idx="1"/>
          </p:nvPr>
        </p:nvSpPr>
        <p:spPr>
          <a:xfrm>
            <a:off x="838200" y="1929384"/>
            <a:ext cx="10515600" cy="4251960"/>
          </a:xfrm>
        </p:spPr>
        <p:txBody>
          <a:bodyPr>
            <a:normAutofit/>
          </a:bodyPr>
          <a:lstStyle/>
          <a:p>
            <a:r>
              <a:rPr lang="en-IN" sz="1700" b="1" dirty="0"/>
              <a:t>Peak-Time Reliability for Registered Users</a:t>
            </a:r>
            <a:br>
              <a:rPr lang="en-IN" sz="1700" dirty="0"/>
            </a:br>
            <a:r>
              <a:rPr lang="en-IN" sz="1700" dirty="0"/>
              <a:t>Prioritize system reliability and service consistency during </a:t>
            </a:r>
            <a:r>
              <a:rPr lang="en-IN" sz="1700" b="1" dirty="0"/>
              <a:t>morning (7–9 AM)</a:t>
            </a:r>
            <a:r>
              <a:rPr lang="en-IN" sz="1700" dirty="0"/>
              <a:t> and </a:t>
            </a:r>
            <a:r>
              <a:rPr lang="en-IN" sz="1700" b="1" dirty="0"/>
              <a:t>evening (5–8 PM)</a:t>
            </a:r>
            <a:r>
              <a:rPr lang="en-IN" sz="1700" dirty="0"/>
              <a:t> peak windows to reinforce trust and habitual usage among registered users, ensuring a dependable commuting experience.</a:t>
            </a:r>
          </a:p>
          <a:p>
            <a:r>
              <a:rPr lang="en-IN" sz="1700" b="1" dirty="0"/>
              <a:t>Weather-Triggered Casual Engagement</a:t>
            </a:r>
            <a:br>
              <a:rPr lang="en-IN" sz="1700" dirty="0"/>
            </a:br>
            <a:r>
              <a:rPr lang="en-IN" sz="1700" dirty="0"/>
              <a:t>Leverage </a:t>
            </a:r>
            <a:r>
              <a:rPr lang="en-IN" sz="1700" b="1" dirty="0" err="1"/>
              <a:t>favorable</a:t>
            </a:r>
            <a:r>
              <a:rPr lang="en-IN" sz="1700" b="1" dirty="0"/>
              <a:t> weather conditions</a:t>
            </a:r>
            <a:r>
              <a:rPr lang="en-IN" sz="1700" dirty="0"/>
              <a:t> as activation points for casual user outreach, promoting trial and short-term usage during clear and mild periods, while maintaining baseline service standards for registered users during adverse conditions.</a:t>
            </a:r>
          </a:p>
          <a:p>
            <a:r>
              <a:rPr lang="en-IN" sz="1700" b="1" dirty="0"/>
              <a:t>Weekday Stability, Weekend Discovery</a:t>
            </a:r>
            <a:br>
              <a:rPr lang="en-IN" sz="1700" dirty="0"/>
            </a:br>
            <a:r>
              <a:rPr lang="en-IN" sz="1700" dirty="0"/>
              <a:t>Maintain performance and predictability during </a:t>
            </a:r>
            <a:r>
              <a:rPr lang="en-IN" sz="1700" b="1" dirty="0"/>
              <a:t>weekday commuting cycles</a:t>
            </a:r>
            <a:r>
              <a:rPr lang="en-IN" sz="1700" dirty="0"/>
              <a:t> to retain registered users, and position </a:t>
            </a:r>
            <a:r>
              <a:rPr lang="en-IN" sz="1700" b="1" dirty="0"/>
              <a:t>weekends and non-working days</a:t>
            </a:r>
            <a:r>
              <a:rPr lang="en-IN" sz="1700" dirty="0"/>
              <a:t> as discovery periods that encourage casual users to explore and engage with the service.</a:t>
            </a:r>
          </a:p>
          <a:p>
            <a:r>
              <a:rPr lang="en-IN" sz="1700" b="1" dirty="0"/>
              <a:t>Progressive Conversion Pathways</a:t>
            </a:r>
            <a:br>
              <a:rPr lang="en-IN" sz="1700" dirty="0"/>
            </a:br>
            <a:r>
              <a:rPr lang="en-IN" sz="1700" dirty="0"/>
              <a:t>Establish structured engagement pathways that transition </a:t>
            </a:r>
            <a:r>
              <a:rPr lang="en-IN" sz="1700" b="1" dirty="0"/>
              <a:t>casual users into registered users</a:t>
            </a:r>
            <a:r>
              <a:rPr lang="en-IN" sz="1700" dirty="0"/>
              <a:t> through visible long-term value, recognition of repeated usage, and incremental benefits aligned with time- and weather-based usage patterns.</a:t>
            </a:r>
          </a:p>
          <a:p>
            <a:endParaRPr lang="en-IN"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IN" sz="3600" dirty="0">
                <a:latin typeface="Calibri" panose="020F0502020204030204" pitchFamily="34" charset="0"/>
                <a:cs typeface="Calibri" panose="020F0502020204030204" pitchFamily="34" charset="0"/>
              </a:rPr>
              <a:t>Future Scope</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CD81F2AA-36B8-CC4B-FF3E-B2593F1162CB}"/>
              </a:ext>
            </a:extLst>
          </p:cNvPr>
          <p:cNvSpPr>
            <a:spLocks noGrp="1" noChangeArrowheads="1"/>
          </p:cNvSpPr>
          <p:nvPr>
            <p:ph idx="1"/>
          </p:nvPr>
        </p:nvSpPr>
        <p:spPr bwMode="auto">
          <a:xfrm>
            <a:off x="838200" y="1929384"/>
            <a:ext cx="10515600" cy="42519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eaLnBrk="0" fontAlgn="base" hangingPunct="0">
              <a:spcBef>
                <a:spcPct val="0"/>
              </a:spcBef>
              <a:spcAft>
                <a:spcPts val="600"/>
              </a:spcAft>
            </a:pPr>
            <a:r>
              <a:rPr kumimoji="0" lang="en-US" altLang="en-US" sz="2000" b="1" i="0" u="none" strike="noStrike" cap="none" normalizeH="0" baseline="0" dirty="0">
                <a:ln>
                  <a:noFill/>
                </a:ln>
                <a:effectLst/>
                <a:latin typeface="Calibri" panose="020F0502020204030204" pitchFamily="34" charset="0"/>
                <a:cs typeface="Calibri" panose="020F0502020204030204" pitchFamily="34" charset="0"/>
              </a:rPr>
              <a:t>Better Demand Forecasting</a:t>
            </a:r>
            <a:b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b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Use smarter tools to predict busy and slow periods by learning from past usage, time of day, and weather patterns.</a:t>
            </a:r>
          </a:p>
          <a:p>
            <a:pPr eaLnBrk="0" fontAlgn="base" hangingPunct="0">
              <a:spcBef>
                <a:spcPct val="0"/>
              </a:spcBef>
              <a:spcAft>
                <a:spcPts val="600"/>
              </a:spcAft>
            </a:pPr>
            <a:r>
              <a:rPr kumimoji="0" lang="en-US" altLang="en-US" sz="2000" b="1" i="0" u="none" strike="noStrike" cap="none" normalizeH="0" baseline="0" dirty="0">
                <a:ln>
                  <a:noFill/>
                </a:ln>
                <a:effectLst/>
                <a:latin typeface="Calibri" panose="020F0502020204030204" pitchFamily="34" charset="0"/>
                <a:cs typeface="Calibri" panose="020F0502020204030204" pitchFamily="34" charset="0"/>
              </a:rPr>
              <a:t>Personalized User Messages</a:t>
            </a:r>
            <a:b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b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Send users relevant updates and offers based on their past behavior, preferred times, and weather conditions.</a:t>
            </a:r>
          </a:p>
          <a:p>
            <a:pPr eaLnBrk="0" fontAlgn="base" hangingPunct="0">
              <a:spcBef>
                <a:spcPct val="0"/>
              </a:spcBef>
              <a:spcAft>
                <a:spcPts val="600"/>
              </a:spcAft>
            </a:pPr>
            <a:r>
              <a:rPr kumimoji="0" lang="en-US" altLang="en-US" sz="2000" b="1" i="0" u="none" strike="noStrike" cap="none" normalizeH="0" baseline="0" dirty="0">
                <a:ln>
                  <a:noFill/>
                </a:ln>
                <a:effectLst/>
                <a:latin typeface="Calibri" panose="020F0502020204030204" pitchFamily="34" charset="0"/>
                <a:cs typeface="Calibri" panose="020F0502020204030204" pitchFamily="34" charset="0"/>
              </a:rPr>
              <a:t>Flexible Pricing and Promotions</a:t>
            </a:r>
            <a:b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b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Introduce time-based or weather-based discounts to encourage casual users to try the service during low-demand periods.</a:t>
            </a:r>
          </a:p>
          <a:p>
            <a:pPr eaLnBrk="0" fontAlgn="base" hangingPunct="0">
              <a:spcBef>
                <a:spcPct val="0"/>
              </a:spcBef>
              <a:spcAft>
                <a:spcPts val="600"/>
              </a:spcAft>
            </a:pPr>
            <a:r>
              <a:rPr kumimoji="0" lang="en-US" altLang="en-US" sz="2000" b="1" i="0" u="none" strike="noStrike" cap="none" normalizeH="0" baseline="0" dirty="0">
                <a:ln>
                  <a:noFill/>
                </a:ln>
                <a:effectLst/>
                <a:latin typeface="Calibri" panose="020F0502020204030204" pitchFamily="34" charset="0"/>
                <a:cs typeface="Calibri" panose="020F0502020204030204" pitchFamily="34" charset="0"/>
              </a:rPr>
              <a:t>Real-Time System Monitoring</a:t>
            </a:r>
            <a:b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b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Track demand and service performance live to quickly respond to sudden changes such as peak-hour surges or bad weather.</a:t>
            </a:r>
          </a:p>
          <a:p>
            <a:pPr eaLnBrk="0" fontAlgn="base" hangingPunct="0">
              <a:spcBef>
                <a:spcPct val="0"/>
              </a:spcBef>
              <a:spcAft>
                <a:spcPts val="600"/>
              </a:spcAft>
            </a:pPr>
            <a:r>
              <a:rPr kumimoji="0" lang="en-US" altLang="en-US" sz="2000" b="1" i="0" u="none" strike="noStrike" cap="none" normalizeH="0" baseline="0" dirty="0">
                <a:ln>
                  <a:noFill/>
                </a:ln>
                <a:effectLst/>
                <a:latin typeface="Calibri" panose="020F0502020204030204" pitchFamily="34" charset="0"/>
                <a:cs typeface="Calibri" panose="020F0502020204030204" pitchFamily="34" charset="0"/>
              </a:rPr>
              <a:t>User Conversion Tracking</a:t>
            </a:r>
            <a:b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b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Monitor how casual users become registered users over time to understand what strategies improve long-term engagement.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B1A7E-F523-DB8B-6EC7-AB7AF5577063}"/>
              </a:ext>
            </a:extLst>
          </p:cNvPr>
          <p:cNvSpPr>
            <a:spLocks noGrp="1"/>
          </p:cNvSpPr>
          <p:nvPr>
            <p:ph type="title"/>
          </p:nvPr>
        </p:nvSpPr>
        <p:spPr>
          <a:xfrm>
            <a:off x="99868" y="533315"/>
            <a:ext cx="3571810" cy="3573516"/>
          </a:xfrm>
        </p:spPr>
        <p:txBody>
          <a:bodyPr vert="horz" lIns="91440" tIns="45720" rIns="91440" bIns="45720" rtlCol="0" anchor="b">
            <a:normAutofit/>
          </a:bodyPr>
          <a:lstStyle/>
          <a:p>
            <a:r>
              <a:rPr lang="en-US" sz="3600" kern="1200" dirty="0">
                <a:solidFill>
                  <a:schemeClr val="tx1"/>
                </a:solidFill>
                <a:latin typeface="Calibri" panose="020F0502020204030204" pitchFamily="34" charset="0"/>
                <a:cs typeface="Calibri" panose="020F0502020204030204" pitchFamily="34" charset="0"/>
              </a:rPr>
              <a:t>Bike-Sharing Performance &amp; Weather Insights Dashboard</a:t>
            </a:r>
          </a:p>
        </p:txBody>
      </p:sp>
      <p:sp>
        <p:nvSpPr>
          <p:cNvPr id="5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Content Placeholder 46" descr="A screenshot of a computer&#10;&#10;AI-generated content may be incorrect.">
            <a:extLst>
              <a:ext uri="{FF2B5EF4-FFF2-40B4-BE49-F238E27FC236}">
                <a16:creationId xmlns:a16="http://schemas.microsoft.com/office/drawing/2014/main" id="{58F52C52-CDD9-D02C-CF30-B13FD51BEE9B}"/>
              </a:ext>
            </a:extLst>
          </p:cNvPr>
          <p:cNvPicPr>
            <a:picLocks noGrp="1" noChangeAspect="1"/>
          </p:cNvPicPr>
          <p:nvPr>
            <p:ph idx="1"/>
          </p:nvPr>
        </p:nvPicPr>
        <p:blipFill>
          <a:blip r:embed="rId2"/>
          <a:stretch>
            <a:fillRect/>
          </a:stretch>
        </p:blipFill>
        <p:spPr>
          <a:xfrm>
            <a:off x="3359217" y="620925"/>
            <a:ext cx="8732915" cy="5570044"/>
          </a:xfrm>
          <a:prstGeom prst="rect">
            <a:avLst/>
          </a:prstGeom>
        </p:spPr>
      </p:pic>
    </p:spTree>
    <p:extLst>
      <p:ext uri="{BB962C8B-B14F-4D97-AF65-F5344CB8AC3E}">
        <p14:creationId xmlns:p14="http://schemas.microsoft.com/office/powerpoint/2010/main" val="1301541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711A4-6C72-584C-6093-BBDA6F3E9146}"/>
              </a:ext>
            </a:extLst>
          </p:cNvPr>
          <p:cNvSpPr>
            <a:spLocks noGrp="1"/>
          </p:cNvSpPr>
          <p:nvPr>
            <p:ph type="title"/>
          </p:nvPr>
        </p:nvSpPr>
        <p:spPr>
          <a:xfrm>
            <a:off x="838200" y="365125"/>
            <a:ext cx="10515600" cy="1325563"/>
          </a:xfrm>
        </p:spPr>
        <p:txBody>
          <a:bodyPr>
            <a:normAutofit/>
          </a:bodyPr>
          <a:lstStyle/>
          <a:p>
            <a:r>
              <a:rPr lang="en-US" sz="3600" dirty="0">
                <a:latin typeface="Calibri" panose="020F0502020204030204" pitchFamily="34" charset="0"/>
                <a:cs typeface="Calibri" panose="020F0502020204030204" pitchFamily="34" charset="0"/>
              </a:rPr>
              <a:t>Challenges &amp; References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BDC44E-03F1-8E1B-580F-9D14547EC682}"/>
              </a:ext>
            </a:extLst>
          </p:cNvPr>
          <p:cNvSpPr>
            <a:spLocks noGrp="1"/>
          </p:cNvSpPr>
          <p:nvPr>
            <p:ph idx="1"/>
          </p:nvPr>
        </p:nvSpPr>
        <p:spPr>
          <a:xfrm>
            <a:off x="838200" y="1929384"/>
            <a:ext cx="10515600" cy="4251960"/>
          </a:xfrm>
        </p:spPr>
        <p:txBody>
          <a:bodyPr>
            <a:normAutofit/>
          </a:bodyPr>
          <a:lstStyle/>
          <a:p>
            <a:r>
              <a:rPr lang="en-IN" sz="2000" dirty="0">
                <a:latin typeface="Calibri" panose="020F0502020204030204" pitchFamily="34" charset="0"/>
                <a:cs typeface="Calibri" panose="020F0502020204030204" pitchFamily="34" charset="0"/>
              </a:rPr>
              <a:t>Enabling and disabling the macro : </a:t>
            </a:r>
            <a:r>
              <a:rPr lang="en-IN" sz="2000" dirty="0">
                <a:latin typeface="Calibri" panose="020F0502020204030204" pitchFamily="34" charset="0"/>
                <a:cs typeface="Calibri" panose="020F0502020204030204" pitchFamily="34" charset="0"/>
                <a:hlinkClick r:id="rId2"/>
              </a:rPr>
              <a:t>link</a:t>
            </a:r>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Adding filtering and sorting actions to macro: </a:t>
            </a:r>
            <a:r>
              <a:rPr lang="en-IN" sz="2000" dirty="0">
                <a:latin typeface="Calibri" panose="020F0502020204030204" pitchFamily="34" charset="0"/>
                <a:cs typeface="Calibri" panose="020F0502020204030204" pitchFamily="34" charset="0"/>
                <a:hlinkClick r:id="rId3"/>
              </a:rPr>
              <a:t>link</a:t>
            </a:r>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Create automated dashboard: </a:t>
            </a:r>
            <a:r>
              <a:rPr lang="en-IN" sz="2000" dirty="0">
                <a:latin typeface="Calibri" panose="020F0502020204030204" pitchFamily="34" charset="0"/>
                <a:cs typeface="Calibri" panose="020F0502020204030204" pitchFamily="34" charset="0"/>
                <a:hlinkClick r:id="rId4"/>
              </a:rPr>
              <a:t>link</a:t>
            </a:r>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Add KPI metrics: </a:t>
            </a:r>
            <a:r>
              <a:rPr lang="en-IN" sz="2000" dirty="0">
                <a:latin typeface="Calibri" panose="020F0502020204030204" pitchFamily="34" charset="0"/>
                <a:cs typeface="Calibri" panose="020F0502020204030204" pitchFamily="34" charset="0"/>
                <a:hlinkClick r:id="rId4"/>
              </a:rPr>
              <a:t>link</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201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IN" sz="3600" dirty="0">
                <a:latin typeface="Calibri" panose="020F0502020204030204" pitchFamily="34" charset="0"/>
                <a:cs typeface="Calibri" panose="020F0502020204030204" pitchFamily="34" charset="0"/>
              </a:rPr>
              <a:t>Conclusion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D8E8F870-8282-A811-239E-6933BB53301A}"/>
              </a:ext>
            </a:extLst>
          </p:cNvPr>
          <p:cNvSpPr>
            <a:spLocks noGrp="1" noChangeArrowheads="1"/>
          </p:cNvSpPr>
          <p:nvPr>
            <p:ph idx="1"/>
          </p:nvPr>
        </p:nvSpPr>
        <p:spPr bwMode="auto">
          <a:xfrm>
            <a:off x="838200" y="1929384"/>
            <a:ext cx="10515600" cy="42519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pP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Demand exhibits clear morning and evening peak hours driven primarily by registered users.</a:t>
            </a:r>
          </a:p>
          <a:p>
            <a:pPr eaLnBrk="0" fontAlgn="base" hangingPunct="0">
              <a:spcBef>
                <a:spcPct val="0"/>
              </a:spcBef>
              <a:spcAft>
                <a:spcPts val="600"/>
              </a:spcAft>
            </a:pP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Casual users are highly sensitive to weather conditions and show increased usage during favorable weather and weekends.</a:t>
            </a:r>
          </a:p>
          <a:p>
            <a:pPr eaLnBrk="0" fontAlgn="base" hangingPunct="0">
              <a:spcBef>
                <a:spcPct val="0"/>
              </a:spcBef>
              <a:spcAft>
                <a:spcPts val="600"/>
              </a:spcAft>
            </a:pP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Seasonal patterns indicate higher overall demand during warmer and mild periods.</a:t>
            </a:r>
          </a:p>
          <a:p>
            <a:pPr eaLnBrk="0" fontAlgn="base" hangingPunct="0">
              <a:spcBef>
                <a:spcPct val="0"/>
              </a:spcBef>
              <a:spcAft>
                <a:spcPts val="600"/>
              </a:spcAft>
            </a:pP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Registered users provide a stable baseline of demand, while casual users represent growth opportunities.</a:t>
            </a:r>
          </a:p>
          <a:p>
            <a:pPr eaLnBrk="0" fontAlgn="base" hangingPunct="0">
              <a:spcBef>
                <a:spcPct val="0"/>
              </a:spcBef>
              <a:spcAft>
                <a:spcPts val="600"/>
              </a:spcAft>
            </a:pP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Strategic alignment of operations, marketing, and forecasting can significantly enhance service efficiency and user engagement.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2F7E8F-8F7E-0622-78C0-771EEE774874}"/>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dirty="0">
                <a:solidFill>
                  <a:schemeClr val="tx1"/>
                </a:solidFill>
                <a:latin typeface="Calibri" panose="020F0502020204030204" pitchFamily="34" charset="0"/>
                <a:cs typeface="Calibri" panose="020F0502020204030204" pitchFamily="34" charset="0"/>
              </a:rPr>
              <a:t>Thank You!</a:t>
            </a:r>
          </a:p>
        </p:txBody>
      </p:sp>
      <p:sp>
        <p:nvSpPr>
          <p:cNvPr id="9" name="Rectangle 8">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sX0" fmla="*/ 0 w 3647661"/>
              <a:gd name="csY0" fmla="*/ 0 h 4436126"/>
              <a:gd name="csX1" fmla="*/ 498514 w 3647661"/>
              <a:gd name="csY1" fmla="*/ 0 h 4436126"/>
              <a:gd name="csX2" fmla="*/ 1069981 w 3647661"/>
              <a:gd name="csY2" fmla="*/ 0 h 4436126"/>
              <a:gd name="csX3" fmla="*/ 1714401 w 3647661"/>
              <a:gd name="csY3" fmla="*/ 0 h 4436126"/>
              <a:gd name="csX4" fmla="*/ 2285868 w 3647661"/>
              <a:gd name="csY4" fmla="*/ 0 h 4436126"/>
              <a:gd name="csX5" fmla="*/ 2784381 w 3647661"/>
              <a:gd name="csY5" fmla="*/ 0 h 4436126"/>
              <a:gd name="csX6" fmla="*/ 3647661 w 3647661"/>
              <a:gd name="csY6" fmla="*/ 0 h 4436126"/>
              <a:gd name="csX7" fmla="*/ 3647661 w 3647661"/>
              <a:gd name="csY7" fmla="*/ 633732 h 4436126"/>
              <a:gd name="csX8" fmla="*/ 3647661 w 3647661"/>
              <a:gd name="csY8" fmla="*/ 1267465 h 4436126"/>
              <a:gd name="csX9" fmla="*/ 3647661 w 3647661"/>
              <a:gd name="csY9" fmla="*/ 1768113 h 4436126"/>
              <a:gd name="csX10" fmla="*/ 3647661 w 3647661"/>
              <a:gd name="csY10" fmla="*/ 2446207 h 4436126"/>
              <a:gd name="csX11" fmla="*/ 3647661 w 3647661"/>
              <a:gd name="csY11" fmla="*/ 2946855 h 4436126"/>
              <a:gd name="csX12" fmla="*/ 3647661 w 3647661"/>
              <a:gd name="csY12" fmla="*/ 3580587 h 4436126"/>
              <a:gd name="csX13" fmla="*/ 3647661 w 3647661"/>
              <a:gd name="csY13" fmla="*/ 4436126 h 4436126"/>
              <a:gd name="csX14" fmla="*/ 3039718 w 3647661"/>
              <a:gd name="csY14" fmla="*/ 4436126 h 4436126"/>
              <a:gd name="csX15" fmla="*/ 2431774 w 3647661"/>
              <a:gd name="csY15" fmla="*/ 4436126 h 4436126"/>
              <a:gd name="csX16" fmla="*/ 1823831 w 3647661"/>
              <a:gd name="csY16" fmla="*/ 4436126 h 4436126"/>
              <a:gd name="csX17" fmla="*/ 1288840 w 3647661"/>
              <a:gd name="csY17" fmla="*/ 4436126 h 4436126"/>
              <a:gd name="csX18" fmla="*/ 607943 w 3647661"/>
              <a:gd name="csY18" fmla="*/ 4436126 h 4436126"/>
              <a:gd name="csX19" fmla="*/ 0 w 3647661"/>
              <a:gd name="csY19" fmla="*/ 4436126 h 4436126"/>
              <a:gd name="csX20" fmla="*/ 0 w 3647661"/>
              <a:gd name="csY20" fmla="*/ 3758032 h 4436126"/>
              <a:gd name="csX21" fmla="*/ 0 w 3647661"/>
              <a:gd name="csY21" fmla="*/ 3035578 h 4436126"/>
              <a:gd name="csX22" fmla="*/ 0 w 3647661"/>
              <a:gd name="csY22" fmla="*/ 2401845 h 4436126"/>
              <a:gd name="csX23" fmla="*/ 0 w 3647661"/>
              <a:gd name="csY23" fmla="*/ 1768113 h 4436126"/>
              <a:gd name="csX24" fmla="*/ 0 w 3647661"/>
              <a:gd name="csY24" fmla="*/ 1178742 h 4436126"/>
              <a:gd name="csX25" fmla="*/ 0 w 3647661"/>
              <a:gd name="csY25" fmla="*/ 589371 h 4436126"/>
              <a:gd name="csX26" fmla="*/ 0 w 3647661"/>
              <a:gd name="csY26" fmla="*/ 0 h 443612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sX0" fmla="*/ 0 w 6281928"/>
              <a:gd name="csY0" fmla="*/ 0 h 18288"/>
              <a:gd name="csX1" fmla="*/ 572353 w 6281928"/>
              <a:gd name="csY1" fmla="*/ 0 h 18288"/>
              <a:gd name="csX2" fmla="*/ 1207526 w 6281928"/>
              <a:gd name="csY2" fmla="*/ 0 h 18288"/>
              <a:gd name="csX3" fmla="*/ 1779880 w 6281928"/>
              <a:gd name="csY3" fmla="*/ 0 h 18288"/>
              <a:gd name="csX4" fmla="*/ 2540691 w 6281928"/>
              <a:gd name="csY4" fmla="*/ 0 h 18288"/>
              <a:gd name="csX5" fmla="*/ 3238683 w 6281928"/>
              <a:gd name="csY5" fmla="*/ 0 h 18288"/>
              <a:gd name="csX6" fmla="*/ 3936675 w 6281928"/>
              <a:gd name="csY6" fmla="*/ 0 h 18288"/>
              <a:gd name="csX7" fmla="*/ 4760305 w 6281928"/>
              <a:gd name="csY7" fmla="*/ 0 h 18288"/>
              <a:gd name="csX8" fmla="*/ 5521117 w 6281928"/>
              <a:gd name="csY8" fmla="*/ 0 h 18288"/>
              <a:gd name="csX9" fmla="*/ 6281928 w 6281928"/>
              <a:gd name="csY9" fmla="*/ 0 h 18288"/>
              <a:gd name="csX10" fmla="*/ 6281928 w 6281928"/>
              <a:gd name="csY10" fmla="*/ 18288 h 18288"/>
              <a:gd name="csX11" fmla="*/ 5772394 w 6281928"/>
              <a:gd name="csY11" fmla="*/ 18288 h 18288"/>
              <a:gd name="csX12" fmla="*/ 5200040 w 6281928"/>
              <a:gd name="csY12" fmla="*/ 18288 h 18288"/>
              <a:gd name="csX13" fmla="*/ 4439229 w 6281928"/>
              <a:gd name="csY13" fmla="*/ 18288 h 18288"/>
              <a:gd name="csX14" fmla="*/ 3615599 w 6281928"/>
              <a:gd name="csY14" fmla="*/ 18288 h 18288"/>
              <a:gd name="csX15" fmla="*/ 2980426 w 6281928"/>
              <a:gd name="csY15" fmla="*/ 18288 h 18288"/>
              <a:gd name="csX16" fmla="*/ 2156795 w 6281928"/>
              <a:gd name="csY16" fmla="*/ 18288 h 18288"/>
              <a:gd name="csX17" fmla="*/ 1584442 w 6281928"/>
              <a:gd name="csY17" fmla="*/ 18288 h 18288"/>
              <a:gd name="csX18" fmla="*/ 1074908 w 6281928"/>
              <a:gd name="csY18" fmla="*/ 18288 h 18288"/>
              <a:gd name="csX19" fmla="*/ 0 w 6281928"/>
              <a:gd name="csY19" fmla="*/ 18288 h 18288"/>
              <a:gd name="csX20" fmla="*/ 0 w 6281928"/>
              <a:gd name="csY20"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23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E6192-FE6B-FAAC-E9B0-EBEEBF369D68}"/>
              </a:ext>
            </a:extLst>
          </p:cNvPr>
          <p:cNvSpPr>
            <a:spLocks noGrp="1"/>
          </p:cNvSpPr>
          <p:nvPr>
            <p:ph type="title"/>
          </p:nvPr>
        </p:nvSpPr>
        <p:spPr>
          <a:xfrm>
            <a:off x="838200" y="365125"/>
            <a:ext cx="10515600" cy="1325563"/>
          </a:xfrm>
        </p:spPr>
        <p:txBody>
          <a:bodyPr>
            <a:normAutofit/>
          </a:bodyPr>
          <a:lstStyle/>
          <a:p>
            <a:r>
              <a:rPr lang="en-US" sz="3600" dirty="0">
                <a:latin typeface="Calibri" panose="020F0502020204030204" pitchFamily="34" charset="0"/>
                <a:cs typeface="Calibri" panose="020F0502020204030204" pitchFamily="34" charset="0"/>
              </a:rPr>
              <a:t>Key Objectives</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CD886FBB-9E82-EB63-EA82-E6087BB3E1E3}"/>
              </a:ext>
            </a:extLst>
          </p:cNvPr>
          <p:cNvGraphicFramePr>
            <a:graphicFrameLocks noGrp="1"/>
          </p:cNvGraphicFramePr>
          <p:nvPr>
            <p:ph idx="1"/>
            <p:extLst>
              <p:ext uri="{D42A27DB-BD31-4B8C-83A1-F6EECF244321}">
                <p14:modId xmlns:p14="http://schemas.microsoft.com/office/powerpoint/2010/main" val="606134785"/>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1511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104F9-943B-BBAC-6EEE-6D3E1CC59E4B}"/>
              </a:ext>
            </a:extLst>
          </p:cNvPr>
          <p:cNvSpPr>
            <a:spLocks noGrp="1"/>
          </p:cNvSpPr>
          <p:nvPr>
            <p:ph type="title"/>
          </p:nvPr>
        </p:nvSpPr>
        <p:spPr>
          <a:xfrm>
            <a:off x="630936" y="640080"/>
            <a:ext cx="4818888" cy="1481328"/>
          </a:xfrm>
        </p:spPr>
        <p:txBody>
          <a:bodyPr anchor="b">
            <a:normAutofit/>
          </a:bodyPr>
          <a:lstStyle/>
          <a:p>
            <a:r>
              <a:rPr lang="en-US" sz="3600" dirty="0">
                <a:latin typeface="Calibri" panose="020F0502020204030204" pitchFamily="34" charset="0"/>
                <a:cs typeface="Calibri" panose="020F0502020204030204" pitchFamily="34" charset="0"/>
              </a:rPr>
              <a:t>Key Finding from Dataset 1</a:t>
            </a:r>
          </a:p>
        </p:txBody>
      </p:sp>
      <p:sp>
        <p:nvSpPr>
          <p:cNvPr id="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D383F4-0BB0-DE50-6EF1-3EDBBF185A48}"/>
              </a:ext>
            </a:extLst>
          </p:cNvPr>
          <p:cNvSpPr>
            <a:spLocks noGrp="1"/>
          </p:cNvSpPr>
          <p:nvPr>
            <p:ph idx="1"/>
          </p:nvPr>
        </p:nvSpPr>
        <p:spPr>
          <a:xfrm>
            <a:off x="630936" y="2660904"/>
            <a:ext cx="4818888" cy="3547872"/>
          </a:xfrm>
        </p:spPr>
        <p:txBody>
          <a:bodyPr anchor="t">
            <a:normAutofit fontScale="85000" lnSpcReduction="10000"/>
          </a:bodyPr>
          <a:lstStyle/>
          <a:p>
            <a:r>
              <a:rPr lang="en-IN" sz="2200" b="1" dirty="0">
                <a:latin typeface="Calibri" panose="020F0502020204030204" pitchFamily="34" charset="0"/>
                <a:cs typeface="Calibri" panose="020F0502020204030204" pitchFamily="34" charset="0"/>
              </a:rPr>
              <a:t>Seasonal Trend and Weather Influence:</a:t>
            </a:r>
            <a:br>
              <a:rPr lang="en-IN" sz="1600" dirty="0"/>
            </a:br>
            <a:r>
              <a:rPr lang="en-IN" sz="2200" dirty="0">
                <a:latin typeface="Calibri" panose="020F0502020204030204" pitchFamily="34" charset="0"/>
                <a:cs typeface="Calibri" panose="020F0502020204030204" pitchFamily="34" charset="0"/>
              </a:rPr>
              <a:t>January shows a general cooling pattern that is mainly influenced by weather conditions, not by the day of the week. Temperatures are highest at the beginning of the month, then drop sharply around January 21–22, and start to rise again after January 23.</a:t>
            </a:r>
          </a:p>
          <a:p>
            <a:r>
              <a:rPr lang="en-IN" sz="2200" b="1" dirty="0">
                <a:latin typeface="Calibri" panose="020F0502020204030204" pitchFamily="34" charset="0"/>
                <a:cs typeface="Calibri" panose="020F0502020204030204" pitchFamily="34" charset="0"/>
              </a:rPr>
              <a:t>Daily Fluctuations and Analytical Needs:</a:t>
            </a:r>
            <a:br>
              <a:rPr lang="en-IN" sz="1600" dirty="0"/>
            </a:br>
            <a:r>
              <a:rPr lang="en-IN" sz="2000" dirty="0">
                <a:latin typeface="Calibri" panose="020F0502020204030204" pitchFamily="34" charset="0"/>
                <a:cs typeface="Calibri" panose="020F0502020204030204" pitchFamily="34" charset="0"/>
              </a:rPr>
              <a:t>During each day, temperatures are usually lowest in the early morning and highest in the afternoon. To clearly see these patterns without getting confused by hourly data, it helps to group the data using tools like pivot tables. This makes it easier to spot the morning lows and afternoon highs.</a:t>
            </a:r>
          </a:p>
          <a:p>
            <a:endParaRPr lang="en-US" sz="1500" dirty="0"/>
          </a:p>
        </p:txBody>
      </p:sp>
      <p:pic>
        <p:nvPicPr>
          <p:cNvPr id="5" name="Picture 4" descr="A graph with blue lines and numbers&#10;&#10;AI-generated content may be incorrect.">
            <a:extLst>
              <a:ext uri="{FF2B5EF4-FFF2-40B4-BE49-F238E27FC236}">
                <a16:creationId xmlns:a16="http://schemas.microsoft.com/office/drawing/2014/main" id="{5EEA84D3-67BD-4C55-A095-CE08EB1D1213}"/>
              </a:ext>
            </a:extLst>
          </p:cNvPr>
          <p:cNvPicPr>
            <a:picLocks noChangeAspect="1"/>
          </p:cNvPicPr>
          <p:nvPr/>
        </p:nvPicPr>
        <p:blipFill>
          <a:blip r:embed="rId2"/>
          <a:stretch>
            <a:fillRect/>
          </a:stretch>
        </p:blipFill>
        <p:spPr>
          <a:xfrm>
            <a:off x="6099048" y="1852724"/>
            <a:ext cx="5458968" cy="3152552"/>
          </a:xfrm>
          <a:prstGeom prst="rect">
            <a:avLst/>
          </a:prstGeom>
        </p:spPr>
      </p:pic>
    </p:spTree>
    <p:extLst>
      <p:ext uri="{BB962C8B-B14F-4D97-AF65-F5344CB8AC3E}">
        <p14:creationId xmlns:p14="http://schemas.microsoft.com/office/powerpoint/2010/main" val="2736573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EFA78-8865-1FF7-0E5C-31E363A072D1}"/>
              </a:ext>
            </a:extLst>
          </p:cNvPr>
          <p:cNvSpPr>
            <a:spLocks noGrp="1"/>
          </p:cNvSpPr>
          <p:nvPr>
            <p:ph type="title"/>
          </p:nvPr>
        </p:nvSpPr>
        <p:spPr>
          <a:xfrm>
            <a:off x="640080" y="329184"/>
            <a:ext cx="6894576" cy="1783080"/>
          </a:xfrm>
        </p:spPr>
        <p:txBody>
          <a:bodyPr anchor="b">
            <a:normAutofit/>
          </a:bodyPr>
          <a:lstStyle/>
          <a:p>
            <a:r>
              <a:rPr lang="en-US" sz="3600" dirty="0">
                <a:latin typeface="Calibri" panose="020F0502020204030204" pitchFamily="34" charset="0"/>
                <a:cs typeface="Calibri" panose="020F0502020204030204" pitchFamily="34" charset="0"/>
              </a:rPr>
              <a:t>Key Finding from Dataset 2</a:t>
            </a:r>
          </a:p>
        </p:txBody>
      </p:sp>
      <p:sp>
        <p:nvSpPr>
          <p:cNvPr id="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0B80DA-D096-CDC7-81C1-AFA2471D7EB8}"/>
              </a:ext>
            </a:extLst>
          </p:cNvPr>
          <p:cNvSpPr>
            <a:spLocks noGrp="1"/>
          </p:cNvSpPr>
          <p:nvPr>
            <p:ph idx="1"/>
          </p:nvPr>
        </p:nvSpPr>
        <p:spPr>
          <a:xfrm>
            <a:off x="640080" y="2706624"/>
            <a:ext cx="6894576" cy="3483864"/>
          </a:xfrm>
        </p:spPr>
        <p:txBody>
          <a:bodyPr>
            <a:normAutofit fontScale="92500" lnSpcReduction="20000"/>
          </a:bodyPr>
          <a:lstStyle/>
          <a:p>
            <a:r>
              <a:rPr lang="en-IN" sz="2200" dirty="0">
                <a:latin typeface="Calibri" panose="020F0502020204030204" pitchFamily="34" charset="0"/>
                <a:cs typeface="Calibri" panose="020F0502020204030204" pitchFamily="34" charset="0"/>
              </a:rPr>
              <a:t>Here is a </a:t>
            </a:r>
            <a:r>
              <a:rPr lang="en-IN" sz="2200" b="1" dirty="0">
                <a:latin typeface="Calibri" panose="020F0502020204030204" pitchFamily="34" charset="0"/>
                <a:cs typeface="Calibri" panose="020F0502020204030204" pitchFamily="34" charset="0"/>
              </a:rPr>
              <a:t>User Loyalty vs. Timing:</a:t>
            </a:r>
            <a:r>
              <a:rPr lang="en-IN" sz="2200" dirty="0">
                <a:latin typeface="Calibri" panose="020F0502020204030204" pitchFamily="34" charset="0"/>
                <a:cs typeface="Calibri" panose="020F0502020204030204" pitchFamily="34" charset="0"/>
              </a:rPr>
              <a:t> While total usage is showing a slight downward trend, your "Regulars" (Registered Users) are much more consistent and active than "Casual" riders. Interestingly, casual users tend to drop off significantly toward the end of the month. The data also shows occasional "strange spikes" or anomalies that break the normal pattern, suggesting that specific events sometimes override the general decline.</a:t>
            </a:r>
          </a:p>
          <a:p>
            <a:r>
              <a:rPr lang="en-IN" sz="2200" b="1" dirty="0">
                <a:latin typeface="Calibri" panose="020F0502020204030204" pitchFamily="34" charset="0"/>
                <a:cs typeface="Calibri" panose="020F0502020204030204" pitchFamily="34" charset="0"/>
              </a:rPr>
              <a:t>Commute Habits and Weather Power:</a:t>
            </a:r>
            <a:r>
              <a:rPr lang="en-IN" sz="2200" dirty="0">
                <a:latin typeface="Calibri" panose="020F0502020204030204" pitchFamily="34" charset="0"/>
                <a:cs typeface="Calibri" panose="020F0502020204030204" pitchFamily="34" charset="0"/>
              </a:rPr>
              <a:t> Bike usage is heavily driven by two factors: the clock and the weather. There are clear "rush hour" peaks every morning and evening, likely due to people commuting to work. However, the overall seasonal trend shows that people are much more likely to ride when it is warm and the weather is good, proving that environmental conditions are a main driver of high demand.</a:t>
            </a:r>
          </a:p>
          <a:p>
            <a:pPr lvl="1"/>
            <a:endParaRPr lang="en-US" sz="17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A52F81D-F313-001F-3B8E-875222E1DB6A}"/>
              </a:ext>
            </a:extLst>
          </p:cNvPr>
          <p:cNvPicPr>
            <a:picLocks noChangeAspect="1"/>
          </p:cNvPicPr>
          <p:nvPr/>
        </p:nvPicPr>
        <p:blipFill>
          <a:blip r:embed="rId2"/>
          <a:stretch>
            <a:fillRect/>
          </a:stretch>
        </p:blipFill>
        <p:spPr>
          <a:xfrm>
            <a:off x="7863840" y="719477"/>
            <a:ext cx="4014216" cy="2649381"/>
          </a:xfrm>
          <a:prstGeom prst="rect">
            <a:avLst/>
          </a:prstGeom>
        </p:spPr>
      </p:pic>
      <p:pic>
        <p:nvPicPr>
          <p:cNvPr id="6" name="Picture 5" descr="A graph of blue and white lines&#10;&#10;AI-generated content may be incorrect.">
            <a:extLst>
              <a:ext uri="{FF2B5EF4-FFF2-40B4-BE49-F238E27FC236}">
                <a16:creationId xmlns:a16="http://schemas.microsoft.com/office/drawing/2014/main" id="{18B45E82-8FA7-8714-E9BC-BA0ADE87F5E7}"/>
              </a:ext>
            </a:extLst>
          </p:cNvPr>
          <p:cNvPicPr>
            <a:picLocks noChangeAspect="1"/>
          </p:cNvPicPr>
          <p:nvPr/>
        </p:nvPicPr>
        <p:blipFill>
          <a:blip r:embed="rId3"/>
          <a:stretch>
            <a:fillRect/>
          </a:stretch>
        </p:blipFill>
        <p:spPr>
          <a:xfrm>
            <a:off x="8033004" y="4079193"/>
            <a:ext cx="3657599" cy="2176272"/>
          </a:xfrm>
          <a:prstGeom prst="rect">
            <a:avLst/>
          </a:prstGeom>
        </p:spPr>
      </p:pic>
    </p:spTree>
    <p:extLst>
      <p:ext uri="{BB962C8B-B14F-4D97-AF65-F5344CB8AC3E}">
        <p14:creationId xmlns:p14="http://schemas.microsoft.com/office/powerpoint/2010/main" val="108721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2F165-6EB9-047C-5132-59243BA1E33A}"/>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3600" kern="1200" dirty="0">
                <a:latin typeface="Calibri" panose="020F0502020204030204" pitchFamily="34" charset="0"/>
                <a:cs typeface="Calibri" panose="020F0502020204030204" pitchFamily="34" charset="0"/>
              </a:rPr>
              <a:t>Methodology</a:t>
            </a:r>
            <a:r>
              <a:rPr lang="en-US" sz="4600" kern="1200" dirty="0">
                <a:latin typeface="Calibri" panose="020F0502020204030204" pitchFamily="34" charset="0"/>
                <a:cs typeface="Calibri" panose="020F0502020204030204" pitchFamily="34" charset="0"/>
              </a:rPr>
              <a:t> </a:t>
            </a:r>
            <a:r>
              <a:rPr lang="en-US" sz="3600" kern="1200" dirty="0">
                <a:latin typeface="Calibri" panose="020F0502020204030204" pitchFamily="34" charset="0"/>
                <a:cs typeface="Calibri" panose="020F0502020204030204" pitchFamily="34" charset="0"/>
              </a:rPr>
              <a:t>for Analysis</a:t>
            </a:r>
          </a:p>
        </p:txBody>
      </p:sp>
      <p:sp>
        <p:nvSpPr>
          <p:cNvPr id="410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sX0" fmla="*/ 0 w 18288"/>
              <a:gd name="csY0" fmla="*/ 0 h 5590381"/>
              <a:gd name="csX1" fmla="*/ 18288 w 18288"/>
              <a:gd name="csY1" fmla="*/ 0 h 5590381"/>
              <a:gd name="csX2" fmla="*/ 18288 w 18288"/>
              <a:gd name="csY2" fmla="*/ 754701 h 5590381"/>
              <a:gd name="csX3" fmla="*/ 18288 w 18288"/>
              <a:gd name="csY3" fmla="*/ 1565307 h 5590381"/>
              <a:gd name="csX4" fmla="*/ 18288 w 18288"/>
              <a:gd name="csY4" fmla="*/ 2152297 h 5590381"/>
              <a:gd name="csX5" fmla="*/ 18288 w 18288"/>
              <a:gd name="csY5" fmla="*/ 2906998 h 5590381"/>
              <a:gd name="csX6" fmla="*/ 18288 w 18288"/>
              <a:gd name="csY6" fmla="*/ 3549892 h 5590381"/>
              <a:gd name="csX7" fmla="*/ 18288 w 18288"/>
              <a:gd name="csY7" fmla="*/ 4080978 h 5590381"/>
              <a:gd name="csX8" fmla="*/ 18288 w 18288"/>
              <a:gd name="csY8" fmla="*/ 4835680 h 5590381"/>
              <a:gd name="csX9" fmla="*/ 18288 w 18288"/>
              <a:gd name="csY9" fmla="*/ 5590381 h 5590381"/>
              <a:gd name="csX10" fmla="*/ 0 w 18288"/>
              <a:gd name="csY10" fmla="*/ 5590381 h 5590381"/>
              <a:gd name="csX11" fmla="*/ 0 w 18288"/>
              <a:gd name="csY11" fmla="*/ 4835680 h 5590381"/>
              <a:gd name="csX12" fmla="*/ 0 w 18288"/>
              <a:gd name="csY12" fmla="*/ 4304593 h 5590381"/>
              <a:gd name="csX13" fmla="*/ 0 w 18288"/>
              <a:gd name="csY13" fmla="*/ 3773507 h 5590381"/>
              <a:gd name="csX14" fmla="*/ 0 w 18288"/>
              <a:gd name="csY14" fmla="*/ 3186517 h 5590381"/>
              <a:gd name="csX15" fmla="*/ 0 w 18288"/>
              <a:gd name="csY15" fmla="*/ 2487720 h 5590381"/>
              <a:gd name="csX16" fmla="*/ 0 w 18288"/>
              <a:gd name="csY16" fmla="*/ 1956633 h 5590381"/>
              <a:gd name="csX17" fmla="*/ 0 w 18288"/>
              <a:gd name="csY17" fmla="*/ 1425547 h 5590381"/>
              <a:gd name="csX18" fmla="*/ 0 w 18288"/>
              <a:gd name="csY18" fmla="*/ 614942 h 5590381"/>
              <a:gd name="csX19" fmla="*/ 0 w 18288"/>
              <a:gd name="csY19" fmla="*/ 0 h 55903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06BF4098-C8F6-0BC9-492B-931DF923CA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81728" y="1286401"/>
            <a:ext cx="7234348" cy="3810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96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08165-017F-CE77-E05C-CC6378E90410}"/>
              </a:ext>
            </a:extLst>
          </p:cNvPr>
          <p:cNvSpPr>
            <a:spLocks noGrp="1"/>
          </p:cNvSpPr>
          <p:nvPr>
            <p:ph type="title"/>
          </p:nvPr>
        </p:nvSpPr>
        <p:spPr>
          <a:xfrm>
            <a:off x="640080" y="329184"/>
            <a:ext cx="6894576" cy="1783080"/>
          </a:xfrm>
        </p:spPr>
        <p:txBody>
          <a:bodyPr anchor="b">
            <a:normAutofit/>
          </a:bodyPr>
          <a:lstStyle/>
          <a:p>
            <a:r>
              <a:rPr lang="en-US" sz="3600" dirty="0">
                <a:latin typeface="Calibri" panose="020F0502020204030204" pitchFamily="34" charset="0"/>
                <a:cs typeface="Calibri" panose="020F0502020204030204" pitchFamily="34" charset="0"/>
              </a:rPr>
              <a:t>Key Findings based on Weather Condition</a:t>
            </a:r>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7B0D7D-0887-2DFE-FD4A-D639E564066C}"/>
              </a:ext>
            </a:extLst>
          </p:cNvPr>
          <p:cNvSpPr>
            <a:spLocks noGrp="1"/>
          </p:cNvSpPr>
          <p:nvPr>
            <p:ph idx="1"/>
          </p:nvPr>
        </p:nvSpPr>
        <p:spPr>
          <a:xfrm>
            <a:off x="640080" y="2706624"/>
            <a:ext cx="6894576" cy="3483864"/>
          </a:xfrm>
        </p:spPr>
        <p:txBody>
          <a:bodyPr>
            <a:normAutofit/>
          </a:bodyPr>
          <a:lstStyle/>
          <a:p>
            <a:r>
              <a:rPr lang="en-IN" sz="2000" dirty="0">
                <a:latin typeface="Calibri" panose="020F0502020204030204" pitchFamily="34" charset="0"/>
                <a:cs typeface="Calibri" panose="020F0502020204030204" pitchFamily="34" charset="0"/>
              </a:rPr>
              <a:t>This chart presents total user demand segmented by prevailing weather conditions.</a:t>
            </a:r>
          </a:p>
          <a:p>
            <a:r>
              <a:rPr lang="en-IN" sz="2000" dirty="0">
                <a:latin typeface="Calibri" panose="020F0502020204030204" pitchFamily="34" charset="0"/>
                <a:cs typeface="Calibri" panose="020F0502020204030204" pitchFamily="34" charset="0"/>
              </a:rPr>
              <a:t>It shows proportional relationship between casual and registered users across different weather scenarios, emphasizing the increased participation of casual users during </a:t>
            </a:r>
            <a:r>
              <a:rPr lang="en-IN" sz="2000" dirty="0" err="1">
                <a:latin typeface="Calibri" panose="020F0502020204030204" pitchFamily="34" charset="0"/>
                <a:cs typeface="Calibri" panose="020F0502020204030204" pitchFamily="34" charset="0"/>
              </a:rPr>
              <a:t>favorable</a:t>
            </a:r>
            <a:r>
              <a:rPr lang="en-IN" sz="2000" dirty="0">
                <a:latin typeface="Calibri" panose="020F0502020204030204" pitchFamily="34" charset="0"/>
                <a:cs typeface="Calibri" panose="020F0502020204030204" pitchFamily="34" charset="0"/>
              </a:rPr>
              <a:t> weather and the stabilizing role of registered users during adverse conditions.</a:t>
            </a:r>
          </a:p>
          <a:p>
            <a:r>
              <a:rPr lang="en-IN" sz="2000" dirty="0">
                <a:latin typeface="Calibri" panose="020F0502020204030204" pitchFamily="34" charset="0"/>
                <a:cs typeface="Calibri" panose="020F0502020204030204" pitchFamily="34" charset="0"/>
              </a:rPr>
              <a:t>Highest usage in clear and mild weather.</a:t>
            </a:r>
          </a:p>
          <a:p>
            <a:r>
              <a:rPr lang="en-IN" sz="2000" dirty="0">
                <a:latin typeface="Calibri" panose="020F0502020204030204" pitchFamily="34" charset="0"/>
                <a:cs typeface="Calibri" panose="020F0502020204030204" pitchFamily="34" charset="0"/>
              </a:rPr>
              <a:t>Casual users are more weather-sensitive.</a:t>
            </a:r>
          </a:p>
          <a:p>
            <a:pPr marL="0" indent="0">
              <a:buNone/>
            </a:pPr>
            <a:endParaRPr lang="en-IN" sz="2000" dirty="0">
              <a:latin typeface="Calibri" panose="020F0502020204030204" pitchFamily="34" charset="0"/>
              <a:cs typeface="Calibri" panose="020F0502020204030204" pitchFamily="34" charset="0"/>
            </a:endParaRPr>
          </a:p>
          <a:p>
            <a:pPr marL="0" indent="0">
              <a:buNone/>
            </a:pPr>
            <a:endParaRPr lang="en-IN" sz="2000" dirty="0"/>
          </a:p>
          <a:p>
            <a:pPr marL="0" indent="0">
              <a:buNone/>
            </a:pPr>
            <a:endParaRPr lang="en-US" sz="2000" dirty="0"/>
          </a:p>
        </p:txBody>
      </p:sp>
      <p:pic>
        <p:nvPicPr>
          <p:cNvPr id="16" name="Picture 15" descr="A graph showing a graph of a user&#10;&#10;AI-generated content may be incorrect.">
            <a:extLst>
              <a:ext uri="{FF2B5EF4-FFF2-40B4-BE49-F238E27FC236}">
                <a16:creationId xmlns:a16="http://schemas.microsoft.com/office/drawing/2014/main" id="{853F9282-AA2D-57D8-67D2-CCC514776804}"/>
              </a:ext>
            </a:extLst>
          </p:cNvPr>
          <p:cNvPicPr>
            <a:picLocks noChangeAspect="1"/>
          </p:cNvPicPr>
          <p:nvPr/>
        </p:nvPicPr>
        <p:blipFill>
          <a:blip r:embed="rId2"/>
          <a:stretch>
            <a:fillRect/>
          </a:stretch>
        </p:blipFill>
        <p:spPr>
          <a:xfrm>
            <a:off x="7863840" y="1000471"/>
            <a:ext cx="4014216" cy="2087392"/>
          </a:xfrm>
          <a:prstGeom prst="rect">
            <a:avLst/>
          </a:prstGeom>
        </p:spPr>
      </p:pic>
      <p:pic>
        <p:nvPicPr>
          <p:cNvPr id="6" name="Picture 5" descr="A close-up of a register&#10;&#10;AI-generated content may be incorrect.">
            <a:extLst>
              <a:ext uri="{FF2B5EF4-FFF2-40B4-BE49-F238E27FC236}">
                <a16:creationId xmlns:a16="http://schemas.microsoft.com/office/drawing/2014/main" id="{C7D10C95-D94D-D6D1-4DDB-889C05C4EDF9}"/>
              </a:ext>
            </a:extLst>
          </p:cNvPr>
          <p:cNvPicPr>
            <a:picLocks noChangeAspect="1"/>
          </p:cNvPicPr>
          <p:nvPr/>
        </p:nvPicPr>
        <p:blipFill>
          <a:blip r:embed="rId3"/>
          <a:stretch>
            <a:fillRect/>
          </a:stretch>
        </p:blipFill>
        <p:spPr>
          <a:xfrm>
            <a:off x="7872984" y="4225036"/>
            <a:ext cx="3995928" cy="1208767"/>
          </a:xfrm>
          <a:prstGeom prst="rect">
            <a:avLst/>
          </a:prstGeom>
        </p:spPr>
      </p:pic>
    </p:spTree>
    <p:extLst>
      <p:ext uri="{BB962C8B-B14F-4D97-AF65-F5344CB8AC3E}">
        <p14:creationId xmlns:p14="http://schemas.microsoft.com/office/powerpoint/2010/main" val="2237638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F4E098-6064-4678-D860-1146825AAA83}"/>
              </a:ext>
            </a:extLst>
          </p:cNvPr>
          <p:cNvSpPr>
            <a:spLocks noGrp="1"/>
          </p:cNvSpPr>
          <p:nvPr>
            <p:ph type="title"/>
          </p:nvPr>
        </p:nvSpPr>
        <p:spPr>
          <a:xfrm>
            <a:off x="640080" y="329184"/>
            <a:ext cx="6894576" cy="1783080"/>
          </a:xfrm>
        </p:spPr>
        <p:txBody>
          <a:bodyPr anchor="b">
            <a:normAutofit/>
          </a:bodyPr>
          <a:lstStyle/>
          <a:p>
            <a:r>
              <a:rPr lang="en-US" sz="3600" dirty="0">
                <a:latin typeface="Calibri" panose="020F0502020204030204" pitchFamily="34" charset="0"/>
                <a:cs typeface="Calibri" panose="020F0502020204030204" pitchFamily="34" charset="0"/>
              </a:rPr>
              <a:t>Key Findings based on Time</a:t>
            </a:r>
          </a:p>
        </p:txBody>
      </p:sp>
      <p:sp>
        <p:nvSpPr>
          <p:cNvPr id="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0E6234-6ED5-0F36-DD6E-95A261D39A61}"/>
              </a:ext>
            </a:extLst>
          </p:cNvPr>
          <p:cNvSpPr>
            <a:spLocks noGrp="1"/>
          </p:cNvSpPr>
          <p:nvPr>
            <p:ph idx="1"/>
          </p:nvPr>
        </p:nvSpPr>
        <p:spPr>
          <a:xfrm>
            <a:off x="640080" y="2706624"/>
            <a:ext cx="6894576" cy="3483864"/>
          </a:xfrm>
        </p:spPr>
        <p:txBody>
          <a:bodyPr>
            <a:normAutofit/>
          </a:bodyPr>
          <a:lstStyle/>
          <a:p>
            <a:r>
              <a:rPr lang="en-IN" sz="2000" dirty="0">
                <a:latin typeface="Calibri" panose="020F0502020204030204" pitchFamily="34" charset="0"/>
                <a:cs typeface="Calibri" panose="020F0502020204030204" pitchFamily="34" charset="0"/>
              </a:rPr>
              <a:t>This figure compares hourly usage patterns between casual and registered users. Registered users exhibit consistent demand aligned with peak commuting times, whereas casual users show more variable usage patterns, particularly during off-peak and leisure periods.</a:t>
            </a:r>
          </a:p>
          <a:p>
            <a:r>
              <a:rPr lang="en-IN" sz="2000" dirty="0">
                <a:latin typeface="Calibri" panose="020F0502020204030204" pitchFamily="34" charset="0"/>
                <a:cs typeface="Calibri" panose="020F0502020204030204" pitchFamily="34" charset="0"/>
              </a:rPr>
              <a:t>User demand peaks during morning and evening hours, indicating strong commuting </a:t>
            </a:r>
            <a:r>
              <a:rPr lang="en-IN" sz="2000" dirty="0" err="1">
                <a:latin typeface="Calibri" panose="020F0502020204030204" pitchFamily="34" charset="0"/>
                <a:cs typeface="Calibri" panose="020F0502020204030204" pitchFamily="34" charset="0"/>
              </a:rPr>
              <a:t>behavior</a:t>
            </a:r>
            <a:r>
              <a:rPr lang="en-IN" sz="2000" dirty="0">
                <a:latin typeface="Calibri" panose="020F0502020204030204" pitchFamily="34" charset="0"/>
                <a:cs typeface="Calibri" panose="020F0502020204030204" pitchFamily="34" charset="0"/>
              </a:rPr>
              <a:t>.</a:t>
            </a:r>
          </a:p>
          <a:p>
            <a:pPr marL="0" indent="0">
              <a:buNone/>
            </a:pPr>
            <a:endParaRPr lang="en-IN" sz="2000" dirty="0">
              <a:latin typeface="Calibri" panose="020F0502020204030204" pitchFamily="34" charset="0"/>
              <a:cs typeface="Calibri" panose="020F0502020204030204" pitchFamily="34" charset="0"/>
            </a:endParaRPr>
          </a:p>
          <a:p>
            <a:endParaRPr lang="en-US" sz="2200" dirty="0"/>
          </a:p>
        </p:txBody>
      </p:sp>
      <p:pic>
        <p:nvPicPr>
          <p:cNvPr id="11" name="Picture 10" descr="A table of numbers with numbers&#10;&#10;AI-generated content may be incorrect.">
            <a:extLst>
              <a:ext uri="{FF2B5EF4-FFF2-40B4-BE49-F238E27FC236}">
                <a16:creationId xmlns:a16="http://schemas.microsoft.com/office/drawing/2014/main" id="{35F16463-7A62-DA61-E2E8-FEFE6BEF2DEA}"/>
              </a:ext>
            </a:extLst>
          </p:cNvPr>
          <p:cNvPicPr>
            <a:picLocks noChangeAspect="1"/>
          </p:cNvPicPr>
          <p:nvPr/>
        </p:nvPicPr>
        <p:blipFill>
          <a:blip r:embed="rId2"/>
          <a:stretch>
            <a:fillRect/>
          </a:stretch>
        </p:blipFill>
        <p:spPr>
          <a:xfrm>
            <a:off x="8573940" y="2966743"/>
            <a:ext cx="2615351" cy="3429969"/>
          </a:xfrm>
          <a:prstGeom prst="rect">
            <a:avLst/>
          </a:prstGeom>
        </p:spPr>
      </p:pic>
      <p:pic>
        <p:nvPicPr>
          <p:cNvPr id="33" name="Picture 32" descr="A graph of a number of users&#10;&#10;AI-generated content may be incorrect.">
            <a:extLst>
              <a:ext uri="{FF2B5EF4-FFF2-40B4-BE49-F238E27FC236}">
                <a16:creationId xmlns:a16="http://schemas.microsoft.com/office/drawing/2014/main" id="{766BBB5D-68E5-58DE-6F59-B778C508FF2F}"/>
              </a:ext>
            </a:extLst>
          </p:cNvPr>
          <p:cNvPicPr>
            <a:picLocks noChangeAspect="1"/>
          </p:cNvPicPr>
          <p:nvPr/>
        </p:nvPicPr>
        <p:blipFill>
          <a:blip r:embed="rId3"/>
          <a:stretch>
            <a:fillRect/>
          </a:stretch>
        </p:blipFill>
        <p:spPr>
          <a:xfrm>
            <a:off x="7446145" y="329184"/>
            <a:ext cx="4457910" cy="2188464"/>
          </a:xfrm>
          <a:prstGeom prst="rect">
            <a:avLst/>
          </a:prstGeom>
        </p:spPr>
      </p:pic>
    </p:spTree>
    <p:extLst>
      <p:ext uri="{BB962C8B-B14F-4D97-AF65-F5344CB8AC3E}">
        <p14:creationId xmlns:p14="http://schemas.microsoft.com/office/powerpoint/2010/main" val="1245852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51D937-D840-5868-7E07-167F96E5DA64}"/>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8EDB4-E914-5889-BE20-2E1229C1E09C}"/>
              </a:ext>
            </a:extLst>
          </p:cNvPr>
          <p:cNvSpPr>
            <a:spLocks noGrp="1"/>
          </p:cNvSpPr>
          <p:nvPr>
            <p:ph type="title"/>
          </p:nvPr>
        </p:nvSpPr>
        <p:spPr>
          <a:xfrm>
            <a:off x="640080" y="329184"/>
            <a:ext cx="6894576" cy="1783080"/>
          </a:xfrm>
        </p:spPr>
        <p:txBody>
          <a:bodyPr anchor="b">
            <a:normAutofit/>
          </a:bodyPr>
          <a:lstStyle/>
          <a:p>
            <a:r>
              <a:rPr lang="en-US" sz="3600" dirty="0">
                <a:latin typeface="Calibri" panose="020F0502020204030204" pitchFamily="34" charset="0"/>
                <a:cs typeface="Calibri" panose="020F0502020204030204" pitchFamily="34" charset="0"/>
              </a:rPr>
              <a:t>Key Findings based on User Behavior</a:t>
            </a: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30DD64-B5A1-468A-A8E2-B37CC71672FF}"/>
              </a:ext>
            </a:extLst>
          </p:cNvPr>
          <p:cNvSpPr>
            <a:spLocks noGrp="1"/>
          </p:cNvSpPr>
          <p:nvPr>
            <p:ph idx="1"/>
          </p:nvPr>
        </p:nvSpPr>
        <p:spPr>
          <a:xfrm>
            <a:off x="640080" y="2706624"/>
            <a:ext cx="6894576" cy="3483864"/>
          </a:xfrm>
        </p:spPr>
        <p:txBody>
          <a:bodyPr>
            <a:normAutofit/>
          </a:bodyPr>
          <a:lstStyle/>
          <a:p>
            <a:r>
              <a:rPr lang="en-IN" sz="2000" dirty="0">
                <a:latin typeface="Calibri" panose="020F0502020204030204" pitchFamily="34" charset="0"/>
                <a:cs typeface="Calibri" panose="020F0502020204030204" pitchFamily="34" charset="0"/>
              </a:rPr>
              <a:t>This figure contrasts total demand between working days and non-working days. The analysis reveals stronger peak-hour demand on working days, while non-working days display a more evenly distributed usage pattern throughout the day.</a:t>
            </a:r>
          </a:p>
          <a:p>
            <a:r>
              <a:rPr lang="en-IN" sz="2000" b="1" dirty="0">
                <a:latin typeface="Calibri" panose="020F0502020204030204" pitchFamily="34" charset="0"/>
                <a:cs typeface="Calibri" panose="020F0502020204030204" pitchFamily="34" charset="0"/>
              </a:rPr>
              <a:t>Registered Users: </a:t>
            </a:r>
            <a:r>
              <a:rPr lang="en-IN" sz="2000" dirty="0">
                <a:latin typeface="Calibri" panose="020F0502020204030204" pitchFamily="34" charset="0"/>
                <a:cs typeface="Calibri" panose="020F0502020204030204" pitchFamily="34" charset="0"/>
              </a:rPr>
              <a:t>Show consistent usage patterns, especially on working days and during peak commuting hours. This group appears to rely on the service for routine transportation.</a:t>
            </a:r>
          </a:p>
          <a:p>
            <a:r>
              <a:rPr lang="en-IN" sz="2000" b="1" dirty="0">
                <a:latin typeface="Calibri" panose="020F0502020204030204" pitchFamily="34" charset="0"/>
                <a:cs typeface="Calibri" panose="020F0502020204030204" pitchFamily="34" charset="0"/>
              </a:rPr>
              <a:t>Casual Users: </a:t>
            </a:r>
            <a:r>
              <a:rPr lang="en-IN" sz="2000" dirty="0">
                <a:latin typeface="Calibri" panose="020F0502020204030204" pitchFamily="34" charset="0"/>
                <a:cs typeface="Calibri" panose="020F0502020204030204" pitchFamily="34" charset="0"/>
              </a:rPr>
              <a:t>Demand is more weather-sensitive and weekend-oriented, indicating usage for leisure or recreational purposes.</a:t>
            </a:r>
          </a:p>
          <a:p>
            <a:endParaRPr lang="en-IN" sz="1900" dirty="0"/>
          </a:p>
          <a:p>
            <a:endParaRPr lang="en-US" sz="1900" dirty="0"/>
          </a:p>
          <a:p>
            <a:endParaRPr lang="en-US" sz="1900" dirty="0"/>
          </a:p>
          <a:p>
            <a:endParaRPr lang="en-US" sz="1900" dirty="0"/>
          </a:p>
        </p:txBody>
      </p:sp>
      <p:pic>
        <p:nvPicPr>
          <p:cNvPr id="6" name="Picture 5" descr="A screenshot of a computer screen&#10;&#10;AI-generated content may be incorrect.">
            <a:extLst>
              <a:ext uri="{FF2B5EF4-FFF2-40B4-BE49-F238E27FC236}">
                <a16:creationId xmlns:a16="http://schemas.microsoft.com/office/drawing/2014/main" id="{A6EA5874-873E-CD6F-F7F5-D5BC0E81A44B}"/>
              </a:ext>
            </a:extLst>
          </p:cNvPr>
          <p:cNvPicPr>
            <a:picLocks noChangeAspect="1"/>
          </p:cNvPicPr>
          <p:nvPr/>
        </p:nvPicPr>
        <p:blipFill>
          <a:blip r:embed="rId2"/>
          <a:stretch>
            <a:fillRect/>
          </a:stretch>
        </p:blipFill>
        <p:spPr>
          <a:xfrm>
            <a:off x="7863840" y="4313199"/>
            <a:ext cx="3995928" cy="1708259"/>
          </a:xfrm>
          <a:prstGeom prst="rect">
            <a:avLst/>
          </a:prstGeom>
        </p:spPr>
      </p:pic>
      <p:pic>
        <p:nvPicPr>
          <p:cNvPr id="39" name="Picture 38" descr="A graph of a bar chart&#10;&#10;AI-generated content may be incorrect.">
            <a:extLst>
              <a:ext uri="{FF2B5EF4-FFF2-40B4-BE49-F238E27FC236}">
                <a16:creationId xmlns:a16="http://schemas.microsoft.com/office/drawing/2014/main" id="{C9ACF8FB-8F09-8412-F1FC-B62F909AA315}"/>
              </a:ext>
            </a:extLst>
          </p:cNvPr>
          <p:cNvPicPr>
            <a:picLocks noChangeAspect="1"/>
          </p:cNvPicPr>
          <p:nvPr/>
        </p:nvPicPr>
        <p:blipFill>
          <a:blip r:embed="rId3"/>
          <a:stretch>
            <a:fillRect/>
          </a:stretch>
        </p:blipFill>
        <p:spPr>
          <a:xfrm>
            <a:off x="7741920" y="329183"/>
            <a:ext cx="4094480" cy="2761607"/>
          </a:xfrm>
          <a:prstGeom prst="rect">
            <a:avLst/>
          </a:prstGeom>
        </p:spPr>
      </p:pic>
    </p:spTree>
    <p:extLst>
      <p:ext uri="{BB962C8B-B14F-4D97-AF65-F5344CB8AC3E}">
        <p14:creationId xmlns:p14="http://schemas.microsoft.com/office/powerpoint/2010/main" val="2528845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2B10D7-C1D3-12E8-E958-4CB0A43622AF}"/>
              </a:ext>
            </a:extLst>
          </p:cNvPr>
          <p:cNvSpPr>
            <a:spLocks noGrp="1"/>
          </p:cNvSpPr>
          <p:nvPr>
            <p:ph type="title"/>
          </p:nvPr>
        </p:nvSpPr>
        <p:spPr>
          <a:xfrm>
            <a:off x="838200" y="365125"/>
            <a:ext cx="10515600" cy="1325563"/>
          </a:xfrm>
        </p:spPr>
        <p:txBody>
          <a:bodyPr>
            <a:normAutofit/>
          </a:bodyPr>
          <a:lstStyle/>
          <a:p>
            <a:r>
              <a:rPr lang="en-IN" sz="3600" dirty="0">
                <a:latin typeface="Calibri" panose="020F0502020204030204" pitchFamily="34" charset="0"/>
                <a:cs typeface="Calibri" panose="020F0502020204030204" pitchFamily="34" charset="0"/>
              </a:rPr>
              <a:t>Business Insights</a:t>
            </a:r>
            <a:endParaRPr lang="en-US" sz="3600" dirty="0">
              <a:latin typeface="Calibri" panose="020F0502020204030204" pitchFamily="34" charset="0"/>
              <a:cs typeface="Calibri" panose="020F0502020204030204" pitchFamily="34" charset="0"/>
            </a:endParaRP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B85BC729-A8DD-6F33-2706-CB1390BEED88}"/>
              </a:ext>
            </a:extLst>
          </p:cNvPr>
          <p:cNvSpPr>
            <a:spLocks noGrp="1" noChangeArrowheads="1"/>
          </p:cNvSpPr>
          <p:nvPr>
            <p:ph idx="1"/>
          </p:nvPr>
        </p:nvSpPr>
        <p:spPr bwMode="auto">
          <a:xfrm>
            <a:off x="838200" y="1929384"/>
            <a:ext cx="10515600" cy="42519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eaLnBrk="0" fontAlgn="base" hangingPunct="0">
              <a:spcBef>
                <a:spcPct val="0"/>
              </a:spcBef>
              <a:spcAft>
                <a:spcPts val="600"/>
              </a:spcAft>
            </a:pPr>
            <a:r>
              <a:rPr kumimoji="0" lang="en-US" altLang="en-US" sz="2000" b="1" i="0" u="none" strike="noStrike" cap="none" normalizeH="0" baseline="0" dirty="0">
                <a:ln>
                  <a:noFill/>
                </a:ln>
                <a:effectLst/>
                <a:latin typeface="Calibri" panose="020F0502020204030204" pitchFamily="34" charset="0"/>
                <a:cs typeface="Calibri" panose="020F0502020204030204" pitchFamily="34" charset="0"/>
              </a:rPr>
              <a:t>Commuter-Driven Demand</a:t>
            </a: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 Usage is heavily concentrated in two daily windows: 7:00 AM – 9:00 AM and 5:00 PM – 8:00 PM. The data confirms the service functions as a daily transit utility rather than a leisure product.</a:t>
            </a:r>
          </a:p>
          <a:p>
            <a:pPr eaLnBrk="0" fontAlgn="base" hangingPunct="0">
              <a:spcBef>
                <a:spcPct val="0"/>
              </a:spcBef>
              <a:spcAft>
                <a:spcPts val="600"/>
              </a:spcAft>
            </a:pPr>
            <a:r>
              <a:rPr kumimoji="0" lang="en-US" altLang="en-US" sz="2000" b="1" i="0" u="none" strike="noStrike" cap="none" normalizeH="0" baseline="0" dirty="0">
                <a:ln>
                  <a:noFill/>
                </a:ln>
                <a:effectLst/>
                <a:latin typeface="Calibri" panose="020F0502020204030204" pitchFamily="34" charset="0"/>
                <a:cs typeface="Calibri" panose="020F0502020204030204" pitchFamily="34" charset="0"/>
              </a:rPr>
              <a:t>Weather as the Primary Variable</a:t>
            </a: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 Environmental conditions predict ridership more accurately than the day of the week. Clear weather correlates with high volume, while heavy rain or snow causes demand to vanish almost entirely.</a:t>
            </a:r>
          </a:p>
          <a:p>
            <a:pPr eaLnBrk="0" fontAlgn="base" hangingPunct="0">
              <a:spcBef>
                <a:spcPct val="0"/>
              </a:spcBef>
              <a:spcAft>
                <a:spcPts val="600"/>
              </a:spcAft>
            </a:pPr>
            <a:r>
              <a:rPr kumimoji="0" lang="en-US" altLang="en-US" sz="2000" b="1" i="0" u="none" strike="noStrike" cap="none" normalizeH="0" baseline="0" dirty="0">
                <a:ln>
                  <a:noFill/>
                </a:ln>
                <a:effectLst/>
                <a:latin typeface="Calibri" panose="020F0502020204030204" pitchFamily="34" charset="0"/>
                <a:cs typeface="Calibri" panose="020F0502020204030204" pitchFamily="34" charset="0"/>
              </a:rPr>
              <a:t>Registered vs. Casual Stability</a:t>
            </a: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 Registered users provide a stable revenue base during temperature drops. In contrast, casual users show low resilience, with their numbers falling sharply and staying low during cold-weather anomalies.</a:t>
            </a:r>
          </a:p>
          <a:p>
            <a:pPr eaLnBrk="0" fontAlgn="base" hangingPunct="0">
              <a:spcBef>
                <a:spcPct val="0"/>
              </a:spcBef>
              <a:spcAft>
                <a:spcPts val="600"/>
              </a:spcAft>
            </a:pPr>
            <a:r>
              <a:rPr kumimoji="0" lang="en-US" altLang="en-US" sz="2000" b="1" i="0" u="none" strike="noStrike" cap="none" normalizeH="0" baseline="0" dirty="0">
                <a:ln>
                  <a:noFill/>
                </a:ln>
                <a:effectLst/>
                <a:latin typeface="Calibri" panose="020F0502020204030204" pitchFamily="34" charset="0"/>
                <a:cs typeface="Calibri" panose="020F0502020204030204" pitchFamily="34" charset="0"/>
              </a:rPr>
              <a:t>Mid-Day Utilization Gap</a:t>
            </a:r>
            <a:r>
              <a:rPr kumimoji="0" lang="en-US" altLang="en-US" sz="2000" b="0" i="0" u="none" strike="noStrike" cap="none" normalizeH="0" baseline="0" dirty="0">
                <a:ln>
                  <a:noFill/>
                </a:ln>
                <a:effectLst/>
                <a:latin typeface="Calibri" panose="020F0502020204030204" pitchFamily="34" charset="0"/>
                <a:cs typeface="Calibri" panose="020F0502020204030204" pitchFamily="34" charset="0"/>
              </a:rPr>
              <a:t>: There is a consistent "valley" in demand during the middle of the day. The fleet remains largely inactive between the morning and evening rush hours regardless of the day type.</a:t>
            </a:r>
          </a:p>
          <a:p>
            <a:pPr eaLnBrk="0" fontAlgn="base" hangingPunct="0">
              <a:spcBef>
                <a:spcPct val="0"/>
              </a:spcBef>
              <a:spcAft>
                <a:spcPts val="600"/>
              </a:spcAft>
            </a:pPr>
            <a:r>
              <a:rPr lang="en-IN" sz="2000" b="1" dirty="0">
                <a:latin typeface="Calibri" panose="020F0502020204030204" pitchFamily="34" charset="0"/>
                <a:cs typeface="Calibri" panose="020F0502020204030204" pitchFamily="34" charset="0"/>
              </a:rPr>
              <a:t>Sudden Weather Changes</a:t>
            </a:r>
            <a:r>
              <a:rPr lang="en-IN" sz="2000" dirty="0">
                <a:latin typeface="Calibri" panose="020F0502020204030204" pitchFamily="34" charset="0"/>
                <a:cs typeface="Calibri" panose="020F0502020204030204" pitchFamily="34" charset="0"/>
              </a:rPr>
              <a:t>: Rapid, extreme temperature drops cause immediate ridership crashes. These sudden shifts have a more severe impact on daily totals than the general seasonal cooling trend.</a:t>
            </a:r>
            <a:endParaRPr kumimoji="0" lang="en-US" altLang="en-US" sz="2000" b="0" i="0" u="none" strike="noStrike" cap="none" normalizeH="0" baseline="0" dirty="0">
              <a:ln>
                <a:noFill/>
              </a:ln>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345982"/>
      </p:ext>
    </p:extLst>
  </p:cSld>
  <p:clrMapOvr>
    <a:masterClrMapping/>
  </p:clrMapOvr>
</p:sld>
</file>

<file path=ppt/theme/theme1.xml><?xml version="1.0" encoding="utf-8"?>
<a:theme xmlns:a="http://schemas.openxmlformats.org/drawingml/2006/main" name="Dune">
  <a:themeElements>
    <a:clrScheme name="Dun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 id="{826328CA-5F67-4711-B85D-145ABD90F0C2}" vid="{19057A55-7D5A-4630-9E53-CA5ED64477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1454</TotalTime>
  <Words>1152</Words>
  <Application>Microsoft Macintosh PowerPoint</Application>
  <PresentationFormat>Widescreen</PresentationFormat>
  <Paragraphs>61</Paragraphs>
  <Slides>15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Aptos</vt:lpstr>
      <vt:lpstr>Aptos Display</vt:lpstr>
      <vt:lpstr>Arial</vt:lpstr>
      <vt:lpstr>Calibri</vt:lpstr>
      <vt:lpstr>Neue Haas Grotesk Text Pro</vt:lpstr>
      <vt:lpstr>Dune</vt:lpstr>
      <vt:lpstr>Office Theme</vt:lpstr>
      <vt:lpstr>BIKE USER DEMAND STUDY Time, Weather, and Bike User Type Analysis </vt:lpstr>
      <vt:lpstr>Key Objectives</vt:lpstr>
      <vt:lpstr>Key Finding from Dataset 1</vt:lpstr>
      <vt:lpstr>Key Finding from Dataset 2</vt:lpstr>
      <vt:lpstr>Methodology for Analysis</vt:lpstr>
      <vt:lpstr>Key Findings based on Weather Condition</vt:lpstr>
      <vt:lpstr>Key Findings based on Time</vt:lpstr>
      <vt:lpstr>Key Findings based on User Behavior</vt:lpstr>
      <vt:lpstr>Business Insights</vt:lpstr>
      <vt:lpstr>Strategic Recommendations</vt:lpstr>
      <vt:lpstr>Future Scope</vt:lpstr>
      <vt:lpstr>Bike-Sharing Performance &amp; Weather Insights Dashboard</vt:lpstr>
      <vt:lpstr>Challenges &amp; References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Swati Dwivedi</dc:creator>
  <cp:lastModifiedBy>Swati Dwivedi</cp:lastModifiedBy>
  <cp:revision>2</cp:revision>
  <dcterms:created xsi:type="dcterms:W3CDTF">2026-01-19T12:15:20Z</dcterms:created>
  <dcterms:modified xsi:type="dcterms:W3CDTF">2026-01-20T12:34:32Z</dcterms:modified>
</cp:coreProperties>
</file>